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5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52"/>
  </p:notesMasterIdLst>
  <p:handoutMasterIdLst>
    <p:handoutMasterId r:id="rId53"/>
  </p:handoutMasterIdLst>
  <p:sldIdLst>
    <p:sldId id="460" r:id="rId2"/>
    <p:sldId id="461" r:id="rId3"/>
    <p:sldId id="719" r:id="rId4"/>
    <p:sldId id="727" r:id="rId5"/>
    <p:sldId id="791" r:id="rId6"/>
    <p:sldId id="767" r:id="rId7"/>
    <p:sldId id="799" r:id="rId8"/>
    <p:sldId id="794" r:id="rId9"/>
    <p:sldId id="768" r:id="rId10"/>
    <p:sldId id="743" r:id="rId11"/>
    <p:sldId id="804" r:id="rId12"/>
    <p:sldId id="823" r:id="rId13"/>
    <p:sldId id="810" r:id="rId14"/>
    <p:sldId id="809" r:id="rId15"/>
    <p:sldId id="771" r:id="rId16"/>
    <p:sldId id="772" r:id="rId17"/>
    <p:sldId id="808" r:id="rId18"/>
    <p:sldId id="805" r:id="rId19"/>
    <p:sldId id="824" r:id="rId20"/>
    <p:sldId id="825" r:id="rId21"/>
    <p:sldId id="826" r:id="rId22"/>
    <p:sldId id="827" r:id="rId23"/>
    <p:sldId id="828" r:id="rId24"/>
    <p:sldId id="829" r:id="rId25"/>
    <p:sldId id="778" r:id="rId26"/>
    <p:sldId id="830" r:id="rId27"/>
    <p:sldId id="779" r:id="rId28"/>
    <p:sldId id="781" r:id="rId29"/>
    <p:sldId id="831" r:id="rId30"/>
    <p:sldId id="782" r:id="rId31"/>
    <p:sldId id="811" r:id="rId32"/>
    <p:sldId id="812" r:id="rId33"/>
    <p:sldId id="783" r:id="rId34"/>
    <p:sldId id="784" r:id="rId35"/>
    <p:sldId id="833" r:id="rId36"/>
    <p:sldId id="835" r:id="rId37"/>
    <p:sldId id="797" r:id="rId38"/>
    <p:sldId id="786" r:id="rId39"/>
    <p:sldId id="735" r:id="rId40"/>
    <p:sldId id="818" r:id="rId41"/>
    <p:sldId id="821" r:id="rId42"/>
    <p:sldId id="820" r:id="rId43"/>
    <p:sldId id="822" r:id="rId44"/>
    <p:sldId id="787" r:id="rId45"/>
    <p:sldId id="813" r:id="rId46"/>
    <p:sldId id="814" r:id="rId47"/>
    <p:sldId id="815" r:id="rId48"/>
    <p:sldId id="816" r:id="rId49"/>
    <p:sldId id="817" r:id="rId50"/>
    <p:sldId id="644" r:id="rId51"/>
  </p:sldIdLst>
  <p:sldSz cx="12192000" cy="6858000"/>
  <p:notesSz cx="9926638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61" userDrawn="1">
          <p15:clr>
            <a:srgbClr val="F26B43"/>
          </p15:clr>
        </p15:guide>
        <p15:guide id="4" orient="horz" pos="709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  <p15:guide id="6" pos="7242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339966"/>
    <a:srgbClr val="B3E2E7"/>
    <a:srgbClr val="0000FF"/>
    <a:srgbClr val="003399"/>
    <a:srgbClr val="33CCFF"/>
    <a:srgbClr val="00CCFF"/>
    <a:srgbClr val="154A51"/>
    <a:srgbClr val="006666"/>
    <a:srgbClr val="FAA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7" autoAdjust="0"/>
    <p:restoredTop sz="99216" autoAdjust="0"/>
  </p:normalViewPr>
  <p:slideViewPr>
    <p:cSldViewPr snapToGrid="0" showGuides="1">
      <p:cViewPr varScale="1">
        <p:scale>
          <a:sx n="107" d="100"/>
          <a:sy n="107" d="100"/>
        </p:scale>
        <p:origin x="-156" y="-90"/>
      </p:cViewPr>
      <p:guideLst>
        <p:guide orient="horz" pos="2160"/>
        <p:guide orient="horz" pos="709"/>
        <p:guide orient="horz" pos="3884"/>
        <p:guide pos="3840"/>
        <p:guide pos="461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15852"/>
    </p:cViewPr>
  </p:sorterViewPr>
  <p:notesViewPr>
    <p:cSldViewPr snapToGrid="0">
      <p:cViewPr varScale="1">
        <p:scale>
          <a:sx n="91" d="100"/>
          <a:sy n="91" d="100"/>
        </p:scale>
        <p:origin x="-1488" y="-102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79D608-E436-435F-B92D-1E7A6564965A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EF3BACD-315D-47AA-BE70-45DD4CDC3FAB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itchFamily="34" charset="-122"/>
              <a:ea typeface="微软雅黑" pitchFamily="34" charset="-122"/>
            </a:rPr>
            <a:t>产教融合</a:t>
          </a:r>
          <a:endParaRPr lang="zh-CN" altLang="en-US" sz="2400" dirty="0">
            <a:latin typeface="微软雅黑" pitchFamily="34" charset="-122"/>
            <a:ea typeface="微软雅黑" pitchFamily="34" charset="-122"/>
          </a:endParaRPr>
        </a:p>
      </dgm:t>
    </dgm:pt>
    <dgm:pt modelId="{A361245C-1332-4EF7-A265-B3B1AAEEA5ED}" type="parTrans" cxnId="{D2167190-2C4A-477C-B087-5C8190042DB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D3F1271-4252-4BF0-BCD3-F4C21D62BF63}" type="sibTrans" cxnId="{D2167190-2C4A-477C-B087-5C8190042DB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3EC1A04-4710-4D3A-B9E3-D27C976CC2A1}">
      <dgm:prSet phldrT="[文本]" custT="1"/>
      <dgm:spPr/>
      <dgm:t>
        <a:bodyPr/>
        <a:lstStyle/>
        <a:p>
          <a:r>
            <a:rPr lang="zh-CN" altLang="en-US" sz="1600" b="1" dirty="0" smtClean="0">
              <a:latin typeface="微软雅黑" pitchFamily="34" charset="-122"/>
              <a:ea typeface="微软雅黑" pitchFamily="34" charset="-122"/>
            </a:rPr>
            <a:t>产业与教学深度</a:t>
          </a:r>
          <a:r>
            <a:rPr lang="zh-CN" sz="1600" b="1" dirty="0" smtClean="0">
              <a:latin typeface="微软雅黑" pitchFamily="34" charset="-122"/>
              <a:ea typeface="微软雅黑" pitchFamily="34" charset="-122"/>
            </a:rPr>
            <a:t>融合</a:t>
          </a:r>
          <a:r>
            <a:rPr lang="zh-CN" altLang="en-US" sz="1600" b="1" dirty="0" smtClean="0">
              <a:latin typeface="微软雅黑" pitchFamily="34" charset="-122"/>
              <a:ea typeface="微软雅黑" pitchFamily="34" charset="-122"/>
            </a:rPr>
            <a:t>：</a:t>
          </a:r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</a:rPr>
            <a:t>国务院办公厅正式印发</a:t>
          </a:r>
          <a:r>
            <a:rPr lang="en-US" altLang="zh-CN" sz="1600" b="0" i="0" dirty="0" smtClean="0">
              <a:latin typeface="微软雅黑" pitchFamily="34" charset="-122"/>
              <a:ea typeface="微软雅黑" pitchFamily="34" charset="-122"/>
            </a:rPr>
            <a:t>《</a:t>
          </a:r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</a:rPr>
            <a:t>关于深化产教融合的若干意见</a:t>
          </a:r>
          <a:r>
            <a:rPr lang="en-US" altLang="zh-CN" sz="1600" b="0" i="0" dirty="0" smtClean="0">
              <a:latin typeface="微软雅黑" pitchFamily="34" charset="-122"/>
              <a:ea typeface="微软雅黑" pitchFamily="34" charset="-122"/>
            </a:rPr>
            <a:t>》</a:t>
          </a:r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zh-CN" sz="1600" b="0" dirty="0" smtClean="0">
              <a:latin typeface="微软雅黑" pitchFamily="34" charset="-122"/>
              <a:ea typeface="微软雅黑" pitchFamily="34" charset="-122"/>
            </a:rPr>
            <a:t>教育部等六部门关于印发《职业学校校企合作促进办法》</a:t>
          </a:r>
          <a:r>
            <a:rPr lang="zh-CN" altLang="en-US" sz="1600" b="0" dirty="0" smtClean="0">
              <a:latin typeface="微软雅黑" pitchFamily="34" charset="-122"/>
              <a:ea typeface="微软雅黑" pitchFamily="34" charset="-122"/>
            </a:rPr>
            <a:t>等相关文件。</a:t>
          </a:r>
          <a:endParaRPr lang="zh-CN" altLang="en-US" sz="1600" b="0" dirty="0">
            <a:latin typeface="微软雅黑" pitchFamily="34" charset="-122"/>
            <a:ea typeface="微软雅黑" pitchFamily="34" charset="-122"/>
          </a:endParaRPr>
        </a:p>
      </dgm:t>
    </dgm:pt>
    <dgm:pt modelId="{B3943E80-BE67-4118-8F9F-A01270A9411A}" type="parTrans" cxnId="{52291B1F-B571-4B00-93A1-D77AD75F370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5D4EBEA-6233-45D3-A87A-CC28AC570D83}" type="sibTrans" cxnId="{52291B1F-B571-4B00-93A1-D77AD75F370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0EF48AE-E4F1-4193-9875-1CBB7B8C5902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itchFamily="34" charset="-122"/>
              <a:ea typeface="微软雅黑" pitchFamily="34" charset="-122"/>
            </a:rPr>
            <a:t>理实一体</a:t>
          </a:r>
          <a:endParaRPr lang="zh-CN" altLang="en-US" sz="2400" dirty="0">
            <a:latin typeface="微软雅黑" pitchFamily="34" charset="-122"/>
            <a:ea typeface="微软雅黑" pitchFamily="34" charset="-122"/>
          </a:endParaRPr>
        </a:p>
      </dgm:t>
    </dgm:pt>
    <dgm:pt modelId="{330E031A-272B-4389-8B81-5BD2E5CCCE68}" type="parTrans" cxnId="{18E54031-90A1-4900-9F43-C223E4AA5123}">
      <dgm:prSet/>
      <dgm:spPr/>
      <dgm:t>
        <a:bodyPr/>
        <a:lstStyle/>
        <a:p>
          <a:endParaRPr lang="zh-CN" altLang="en-US"/>
        </a:p>
      </dgm:t>
    </dgm:pt>
    <dgm:pt modelId="{53D45A7E-C4A7-42D5-B2B1-8CE2B3BFFA61}" type="sibTrans" cxnId="{18E54031-90A1-4900-9F43-C223E4AA5123}">
      <dgm:prSet/>
      <dgm:spPr/>
      <dgm:t>
        <a:bodyPr/>
        <a:lstStyle/>
        <a:p>
          <a:endParaRPr lang="zh-CN" altLang="en-US"/>
        </a:p>
      </dgm:t>
    </dgm:pt>
    <dgm:pt modelId="{4DEA3516-1E2C-4BFC-ABF9-47C58BED8713}">
      <dgm:prSet phldrT="[文本]" custT="1"/>
      <dgm:spPr/>
      <dgm:t>
        <a:bodyPr/>
        <a:lstStyle/>
        <a:p>
          <a:r>
            <a:rPr lang="zh-CN" altLang="en-US" sz="1600" b="1" dirty="0" smtClean="0">
              <a:latin typeface="微软雅黑" pitchFamily="34" charset="-122"/>
              <a:ea typeface="微软雅黑" pitchFamily="34" charset="-122"/>
            </a:rPr>
            <a:t>理论教学与实践教学相结合：</a:t>
          </a:r>
          <a:r>
            <a:rPr lang="zh-CN" sz="1600" dirty="0" smtClean="0">
              <a:latin typeface="微软雅黑" pitchFamily="34" charset="-122"/>
              <a:ea typeface="微软雅黑" pitchFamily="34" charset="-122"/>
            </a:rPr>
            <a:t>打造</a:t>
          </a:r>
          <a:r>
            <a:rPr lang="zh-CN" sz="1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智慧化、智能化“管理</a:t>
          </a:r>
          <a:r>
            <a:rPr lang="en-US" sz="1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+</a:t>
          </a:r>
          <a:r>
            <a:rPr lang="zh-CN" sz="1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教学</a:t>
          </a:r>
          <a:r>
            <a:rPr lang="en-US" sz="1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+</a:t>
          </a:r>
          <a:r>
            <a:rPr lang="zh-CN" sz="1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实训”体系</a:t>
          </a:r>
          <a:r>
            <a:rPr lang="zh-CN" sz="1600" dirty="0" smtClean="0">
              <a:latin typeface="微软雅黑" pitchFamily="34" charset="-122"/>
              <a:ea typeface="微软雅黑" pitchFamily="34" charset="-122"/>
            </a:rPr>
            <a:t>，切实实现学校整体实训室管理便捷化、教学人性化、实训系统化。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5481966-C40E-4714-8DB7-CF129F569C3B}" type="parTrans" cxnId="{DD8967C7-EB30-40C6-89B6-364627896BB4}">
      <dgm:prSet/>
      <dgm:spPr/>
      <dgm:t>
        <a:bodyPr/>
        <a:lstStyle/>
        <a:p>
          <a:endParaRPr lang="zh-CN" altLang="en-US"/>
        </a:p>
      </dgm:t>
    </dgm:pt>
    <dgm:pt modelId="{86D617F7-7FDA-42E8-8788-C52C4D5A6FCE}" type="sibTrans" cxnId="{DD8967C7-EB30-40C6-89B6-364627896BB4}">
      <dgm:prSet/>
      <dgm:spPr/>
      <dgm:t>
        <a:bodyPr/>
        <a:lstStyle/>
        <a:p>
          <a:endParaRPr lang="zh-CN" altLang="en-US"/>
        </a:p>
      </dgm:t>
    </dgm:pt>
    <dgm:pt modelId="{86EFAA46-BDFB-411D-95E5-00CBBFC5E22C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itchFamily="34" charset="-122"/>
              <a:ea typeface="微软雅黑" pitchFamily="34" charset="-122"/>
            </a:rPr>
            <a:t>智慧教育</a:t>
          </a:r>
          <a:endParaRPr lang="zh-CN" altLang="en-US" sz="2400" dirty="0">
            <a:latin typeface="微软雅黑" pitchFamily="34" charset="-122"/>
            <a:ea typeface="微软雅黑" pitchFamily="34" charset="-122"/>
          </a:endParaRPr>
        </a:p>
      </dgm:t>
    </dgm:pt>
    <dgm:pt modelId="{A48D3481-C3C0-4AA7-AAE0-BD83855C9E3A}" type="parTrans" cxnId="{3848BA41-1867-4F0F-9C20-08D6588DADC0}">
      <dgm:prSet/>
      <dgm:spPr/>
      <dgm:t>
        <a:bodyPr/>
        <a:lstStyle/>
        <a:p>
          <a:endParaRPr lang="zh-CN" altLang="en-US"/>
        </a:p>
      </dgm:t>
    </dgm:pt>
    <dgm:pt modelId="{F609E366-5E3F-4E0E-8BEC-2D20A97EB88E}" type="sibTrans" cxnId="{3848BA41-1867-4F0F-9C20-08D6588DADC0}">
      <dgm:prSet/>
      <dgm:spPr/>
      <dgm:t>
        <a:bodyPr/>
        <a:lstStyle/>
        <a:p>
          <a:endParaRPr lang="zh-CN" altLang="en-US"/>
        </a:p>
      </dgm:t>
    </dgm:pt>
    <dgm:pt modelId="{87854577-E333-4EA2-99B7-6B4E36457950}">
      <dgm:prSet phldrT="[文本]" custT="1"/>
      <dgm:spPr/>
      <dgm:t>
        <a:bodyPr/>
        <a:lstStyle/>
        <a:p>
          <a:r>
            <a:rPr lang="zh-CN" altLang="en-US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教育教学与新一代信息技术深度融合：</a:t>
          </a:r>
          <a:r>
            <a:rPr lang="zh-CN" altLang="en-US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利用新一代信息技术促进教育现代化，改变传统教学模式，</a:t>
          </a:r>
          <a:r>
            <a:rPr lang="zh-CN" altLang="en-US" sz="1600" b="1" i="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教学手段科技化</a:t>
          </a:r>
          <a:r>
            <a:rPr lang="zh-CN" altLang="en-US" sz="1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、教育传播信息化、教学方式现代化</a:t>
          </a:r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。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F514D1-16A7-437F-AEF6-6C6E155901BF}" type="parTrans" cxnId="{B8A24AB8-68BF-40CE-B5A8-B166661B618F}">
      <dgm:prSet/>
      <dgm:spPr/>
      <dgm:t>
        <a:bodyPr/>
        <a:lstStyle/>
        <a:p>
          <a:endParaRPr lang="zh-CN" altLang="en-US"/>
        </a:p>
      </dgm:t>
    </dgm:pt>
    <dgm:pt modelId="{B89B8CFF-1898-4266-BC5D-4AC711A53F15}" type="sibTrans" cxnId="{B8A24AB8-68BF-40CE-B5A8-B166661B618F}">
      <dgm:prSet/>
      <dgm:spPr/>
      <dgm:t>
        <a:bodyPr/>
        <a:lstStyle/>
        <a:p>
          <a:endParaRPr lang="zh-CN" altLang="en-US"/>
        </a:p>
      </dgm:t>
    </dgm:pt>
    <dgm:pt modelId="{2C2BCF01-CE58-48F4-8768-5C5965D0A098}" type="pres">
      <dgm:prSet presAssocID="{7679D608-E436-435F-B92D-1E7A6564965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E4F33A-526F-40C4-BBAB-F9B0F10357DB}" type="pres">
      <dgm:prSet presAssocID="{0EF3BACD-315D-47AA-BE70-45DD4CDC3FAB}" presName="linNode" presStyleCnt="0"/>
      <dgm:spPr/>
      <dgm:t>
        <a:bodyPr/>
        <a:lstStyle/>
        <a:p>
          <a:endParaRPr lang="zh-CN" altLang="en-US"/>
        </a:p>
      </dgm:t>
    </dgm:pt>
    <dgm:pt modelId="{903CEACD-C055-49BB-9CB3-EF72B42D46C0}" type="pres">
      <dgm:prSet presAssocID="{0EF3BACD-315D-47AA-BE70-45DD4CDC3FAB}" presName="parentText" presStyleLbl="node1" presStyleIdx="0" presStyleCnt="3" custScaleX="69008" custLinFactNeighborX="-21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4595FA-3848-42D0-985D-BCD6CF2C5075}" type="pres">
      <dgm:prSet presAssocID="{0EF3BACD-315D-47AA-BE70-45DD4CDC3FAB}" presName="descendantText" presStyleLbl="alignAccFollowNode1" presStyleIdx="0" presStyleCnt="3" custScaleX="1393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588CA6-8D9E-4EA1-941E-3CF70E6A1BF6}" type="pres">
      <dgm:prSet presAssocID="{CD3F1271-4252-4BF0-BCD3-F4C21D62BF63}" presName="sp" presStyleCnt="0"/>
      <dgm:spPr/>
      <dgm:t>
        <a:bodyPr/>
        <a:lstStyle/>
        <a:p>
          <a:endParaRPr lang="zh-CN" altLang="en-US"/>
        </a:p>
      </dgm:t>
    </dgm:pt>
    <dgm:pt modelId="{3A0F46DC-7D87-47D0-85E0-83A709CE8A64}" type="pres">
      <dgm:prSet presAssocID="{C0EF48AE-E4F1-4193-9875-1CBB7B8C5902}" presName="linNode" presStyleCnt="0"/>
      <dgm:spPr/>
      <dgm:t>
        <a:bodyPr/>
        <a:lstStyle/>
        <a:p>
          <a:endParaRPr lang="zh-CN" altLang="en-US"/>
        </a:p>
      </dgm:t>
    </dgm:pt>
    <dgm:pt modelId="{971A7669-373E-4D9B-8600-1C72A0C73AA4}" type="pres">
      <dgm:prSet presAssocID="{C0EF48AE-E4F1-4193-9875-1CBB7B8C5902}" presName="parentText" presStyleLbl="node1" presStyleIdx="1" presStyleCnt="3" custScaleX="69008" custLinFactNeighborX="-21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4A98F-7DE3-47FE-9D2F-83A58E5A397C}" type="pres">
      <dgm:prSet presAssocID="{C0EF48AE-E4F1-4193-9875-1CBB7B8C5902}" presName="descendantText" presStyleLbl="alignAccFollowNode1" presStyleIdx="1" presStyleCnt="3" custScaleX="139346" custLinFactNeighborX="-2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1FE48D-9D75-4994-B8B1-103B890EA167}" type="pres">
      <dgm:prSet presAssocID="{53D45A7E-C4A7-42D5-B2B1-8CE2B3BFFA61}" presName="sp" presStyleCnt="0"/>
      <dgm:spPr/>
      <dgm:t>
        <a:bodyPr/>
        <a:lstStyle/>
        <a:p>
          <a:endParaRPr lang="zh-CN" altLang="en-US"/>
        </a:p>
      </dgm:t>
    </dgm:pt>
    <dgm:pt modelId="{E21AFA94-CE45-4458-B72F-801D02D75BFA}" type="pres">
      <dgm:prSet presAssocID="{86EFAA46-BDFB-411D-95E5-00CBBFC5E22C}" presName="linNode" presStyleCnt="0"/>
      <dgm:spPr/>
      <dgm:t>
        <a:bodyPr/>
        <a:lstStyle/>
        <a:p>
          <a:endParaRPr lang="zh-CN" altLang="en-US"/>
        </a:p>
      </dgm:t>
    </dgm:pt>
    <dgm:pt modelId="{54C94873-1BCD-425F-94C6-168B382EE034}" type="pres">
      <dgm:prSet presAssocID="{86EFAA46-BDFB-411D-95E5-00CBBFC5E22C}" presName="parentText" presStyleLbl="node1" presStyleIdx="2" presStyleCnt="3" custScaleX="69008" custLinFactNeighborX="-21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E59997-8681-49DB-94AF-93687BA2797A}" type="pres">
      <dgm:prSet presAssocID="{86EFAA46-BDFB-411D-95E5-00CBBFC5E22C}" presName="descendantText" presStyleLbl="alignAccFollowNode1" presStyleIdx="2" presStyleCnt="3" custScaleX="139346" custLinFactNeighborX="-2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8E54031-90A1-4900-9F43-C223E4AA5123}" srcId="{7679D608-E436-435F-B92D-1E7A6564965A}" destId="{C0EF48AE-E4F1-4193-9875-1CBB7B8C5902}" srcOrd="1" destOrd="0" parTransId="{330E031A-272B-4389-8B81-5BD2E5CCCE68}" sibTransId="{53D45A7E-C4A7-42D5-B2B1-8CE2B3BFFA61}"/>
    <dgm:cxn modelId="{52291B1F-B571-4B00-93A1-D77AD75F3705}" srcId="{0EF3BACD-315D-47AA-BE70-45DD4CDC3FAB}" destId="{A3EC1A04-4710-4D3A-B9E3-D27C976CC2A1}" srcOrd="0" destOrd="0" parTransId="{B3943E80-BE67-4118-8F9F-A01270A9411A}" sibTransId="{F5D4EBEA-6233-45D3-A87A-CC28AC570D83}"/>
    <dgm:cxn modelId="{D2167190-2C4A-477C-B087-5C8190042DB6}" srcId="{7679D608-E436-435F-B92D-1E7A6564965A}" destId="{0EF3BACD-315D-47AA-BE70-45DD4CDC3FAB}" srcOrd="0" destOrd="0" parTransId="{A361245C-1332-4EF7-A265-B3B1AAEEA5ED}" sibTransId="{CD3F1271-4252-4BF0-BCD3-F4C21D62BF63}"/>
    <dgm:cxn modelId="{3848BA41-1867-4F0F-9C20-08D6588DADC0}" srcId="{7679D608-E436-435F-B92D-1E7A6564965A}" destId="{86EFAA46-BDFB-411D-95E5-00CBBFC5E22C}" srcOrd="2" destOrd="0" parTransId="{A48D3481-C3C0-4AA7-AAE0-BD83855C9E3A}" sibTransId="{F609E366-5E3F-4E0E-8BEC-2D20A97EB88E}"/>
    <dgm:cxn modelId="{912DC32D-AC29-4DA1-9F78-617D9506E43F}" type="presOf" srcId="{7679D608-E436-435F-B92D-1E7A6564965A}" destId="{2C2BCF01-CE58-48F4-8768-5C5965D0A098}" srcOrd="0" destOrd="0" presId="urn:microsoft.com/office/officeart/2005/8/layout/vList5"/>
    <dgm:cxn modelId="{50F613B0-2933-4DB6-9BB8-F47C4F468E9E}" type="presOf" srcId="{0EF3BACD-315D-47AA-BE70-45DD4CDC3FAB}" destId="{903CEACD-C055-49BB-9CB3-EF72B42D46C0}" srcOrd="0" destOrd="0" presId="urn:microsoft.com/office/officeart/2005/8/layout/vList5"/>
    <dgm:cxn modelId="{DEAC89A8-F22D-47BE-9902-1BAD096CEADE}" type="presOf" srcId="{86EFAA46-BDFB-411D-95E5-00CBBFC5E22C}" destId="{54C94873-1BCD-425F-94C6-168B382EE034}" srcOrd="0" destOrd="0" presId="urn:microsoft.com/office/officeart/2005/8/layout/vList5"/>
    <dgm:cxn modelId="{A4545CBB-22A2-4F4F-AE1B-4B685C5BD5CD}" type="presOf" srcId="{87854577-E333-4EA2-99B7-6B4E36457950}" destId="{FFE59997-8681-49DB-94AF-93687BA2797A}" srcOrd="0" destOrd="0" presId="urn:microsoft.com/office/officeart/2005/8/layout/vList5"/>
    <dgm:cxn modelId="{DD8967C7-EB30-40C6-89B6-364627896BB4}" srcId="{C0EF48AE-E4F1-4193-9875-1CBB7B8C5902}" destId="{4DEA3516-1E2C-4BFC-ABF9-47C58BED8713}" srcOrd="0" destOrd="0" parTransId="{F5481966-C40E-4714-8DB7-CF129F569C3B}" sibTransId="{86D617F7-7FDA-42E8-8788-C52C4D5A6FCE}"/>
    <dgm:cxn modelId="{714CBB60-6E2F-4D18-944C-87BB06A54F2E}" type="presOf" srcId="{A3EC1A04-4710-4D3A-B9E3-D27C976CC2A1}" destId="{7E4595FA-3848-42D0-985D-BCD6CF2C5075}" srcOrd="0" destOrd="0" presId="urn:microsoft.com/office/officeart/2005/8/layout/vList5"/>
    <dgm:cxn modelId="{923E0B97-A10B-4C72-9436-48B7D5871690}" type="presOf" srcId="{4DEA3516-1E2C-4BFC-ABF9-47C58BED8713}" destId="{A694A98F-7DE3-47FE-9D2F-83A58E5A397C}" srcOrd="0" destOrd="0" presId="urn:microsoft.com/office/officeart/2005/8/layout/vList5"/>
    <dgm:cxn modelId="{B8A24AB8-68BF-40CE-B5A8-B166661B618F}" srcId="{86EFAA46-BDFB-411D-95E5-00CBBFC5E22C}" destId="{87854577-E333-4EA2-99B7-6B4E36457950}" srcOrd="0" destOrd="0" parTransId="{5BF514D1-16A7-437F-AEF6-6C6E155901BF}" sibTransId="{B89B8CFF-1898-4266-BC5D-4AC711A53F15}"/>
    <dgm:cxn modelId="{ACEEE797-2492-4823-8C93-D51ED0990091}" type="presOf" srcId="{C0EF48AE-E4F1-4193-9875-1CBB7B8C5902}" destId="{971A7669-373E-4D9B-8600-1C72A0C73AA4}" srcOrd="0" destOrd="0" presId="urn:microsoft.com/office/officeart/2005/8/layout/vList5"/>
    <dgm:cxn modelId="{7B3AED30-531E-41D9-89CE-7FCB1A8147D3}" type="presParOf" srcId="{2C2BCF01-CE58-48F4-8768-5C5965D0A098}" destId="{8EE4F33A-526F-40C4-BBAB-F9B0F10357DB}" srcOrd="0" destOrd="0" presId="urn:microsoft.com/office/officeart/2005/8/layout/vList5"/>
    <dgm:cxn modelId="{E8AA37D9-2246-4BA1-8DA0-3E9FDD4244D5}" type="presParOf" srcId="{8EE4F33A-526F-40C4-BBAB-F9B0F10357DB}" destId="{903CEACD-C055-49BB-9CB3-EF72B42D46C0}" srcOrd="0" destOrd="0" presId="urn:microsoft.com/office/officeart/2005/8/layout/vList5"/>
    <dgm:cxn modelId="{7777EFD9-4B41-41EF-913E-20A471C3E601}" type="presParOf" srcId="{8EE4F33A-526F-40C4-BBAB-F9B0F10357DB}" destId="{7E4595FA-3848-42D0-985D-BCD6CF2C5075}" srcOrd="1" destOrd="0" presId="urn:microsoft.com/office/officeart/2005/8/layout/vList5"/>
    <dgm:cxn modelId="{439DFCDB-0C6F-481E-A0DD-84F81C5FA224}" type="presParOf" srcId="{2C2BCF01-CE58-48F4-8768-5C5965D0A098}" destId="{F6588CA6-8D9E-4EA1-941E-3CF70E6A1BF6}" srcOrd="1" destOrd="0" presId="urn:microsoft.com/office/officeart/2005/8/layout/vList5"/>
    <dgm:cxn modelId="{32827760-004B-48C0-81C1-C9CAB2DC8248}" type="presParOf" srcId="{2C2BCF01-CE58-48F4-8768-5C5965D0A098}" destId="{3A0F46DC-7D87-47D0-85E0-83A709CE8A64}" srcOrd="2" destOrd="0" presId="urn:microsoft.com/office/officeart/2005/8/layout/vList5"/>
    <dgm:cxn modelId="{C7514793-F695-4B14-B071-1A795BFFAB4B}" type="presParOf" srcId="{3A0F46DC-7D87-47D0-85E0-83A709CE8A64}" destId="{971A7669-373E-4D9B-8600-1C72A0C73AA4}" srcOrd="0" destOrd="0" presId="urn:microsoft.com/office/officeart/2005/8/layout/vList5"/>
    <dgm:cxn modelId="{431E6566-7203-476F-B486-FA0E1CBDAF40}" type="presParOf" srcId="{3A0F46DC-7D87-47D0-85E0-83A709CE8A64}" destId="{A694A98F-7DE3-47FE-9D2F-83A58E5A397C}" srcOrd="1" destOrd="0" presId="urn:microsoft.com/office/officeart/2005/8/layout/vList5"/>
    <dgm:cxn modelId="{8FE851CC-FF02-42CF-8A6C-C315A984F74C}" type="presParOf" srcId="{2C2BCF01-CE58-48F4-8768-5C5965D0A098}" destId="{AF1FE48D-9D75-4994-B8B1-103B890EA167}" srcOrd="3" destOrd="0" presId="urn:microsoft.com/office/officeart/2005/8/layout/vList5"/>
    <dgm:cxn modelId="{C565D0E2-35B7-41D9-8AEB-4D033A5F73EF}" type="presParOf" srcId="{2C2BCF01-CE58-48F4-8768-5C5965D0A098}" destId="{E21AFA94-CE45-4458-B72F-801D02D75BFA}" srcOrd="4" destOrd="0" presId="urn:microsoft.com/office/officeart/2005/8/layout/vList5"/>
    <dgm:cxn modelId="{EC89222B-0EA9-4280-AD97-B8B11010C9FA}" type="presParOf" srcId="{E21AFA94-CE45-4458-B72F-801D02D75BFA}" destId="{54C94873-1BCD-425F-94C6-168B382EE034}" srcOrd="0" destOrd="0" presId="urn:microsoft.com/office/officeart/2005/8/layout/vList5"/>
    <dgm:cxn modelId="{2A83F020-6E90-4955-8B48-02EDB3425820}" type="presParOf" srcId="{E21AFA94-CE45-4458-B72F-801D02D75BFA}" destId="{FFE59997-8681-49DB-94AF-93687BA2797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BA6BC2-5E0A-4FFC-AAAE-7BE7A46C1243}" type="doc">
      <dgm:prSet loTypeId="urn:microsoft.com/office/officeart/2009/3/layout/StepUpProcess" loCatId="process" qsTypeId="urn:microsoft.com/office/officeart/2005/8/quickstyle/simple5" qsCatId="simple" csTypeId="urn:microsoft.com/office/officeart/2005/8/colors/colorful1#5" csCatId="colorful" phldr="1"/>
      <dgm:spPr/>
      <dgm:t>
        <a:bodyPr/>
        <a:lstStyle/>
        <a:p>
          <a:endParaRPr lang="zh-CN" altLang="en-US"/>
        </a:p>
      </dgm:t>
    </dgm:pt>
    <dgm:pt modelId="{4B36DDA2-6039-4D07-A8BB-DA48C1F90AC8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确定调研目标</a:t>
          </a:r>
          <a:endParaRPr lang="zh-CN" altLang="en-US" sz="18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79974A6E-D335-4FC2-8349-9A0FE043C629}" type="parTrans" cxnId="{6CE4ED86-573F-4798-BEDD-6DF311ABDD8C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621654B1-BF8E-4BAB-81AC-FC53CA4A5A27}" type="sibTrans" cxnId="{6CE4ED86-573F-4798-BEDD-6DF311ABDD8C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BC7A3EDF-A367-48EE-8425-A7820B9541D8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制定调研计划</a:t>
          </a:r>
          <a:endParaRPr lang="zh-CN" altLang="en-US" sz="18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4245876F-5155-49D9-9A2C-5B481361FEB6}" type="parTrans" cxnId="{9F880CC2-7419-414D-BB59-DF6220C3F1F2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540B5FDA-07F9-4D11-9A25-EAF7374A9CCB}" type="sibTrans" cxnId="{9F880CC2-7419-414D-BB59-DF6220C3F1F2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C5603092-CD96-4390-A3E3-81AD3192664E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调研执行</a:t>
          </a:r>
          <a:endParaRPr lang="zh-CN" altLang="en-US" sz="18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8B3708F9-4BB0-4E34-9193-95AFE45023D7}" type="parTrans" cxnId="{899155A0-B309-4006-A4C7-501FC0A2F679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C5D788FE-95D9-4FAC-9095-80E69369FE7B}" type="sibTrans" cxnId="{899155A0-B309-4006-A4C7-501FC0A2F679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A9EE2852-EE3D-46D6-82CE-04FBD4062CA2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调研数据汇总</a:t>
          </a:r>
          <a:endParaRPr lang="zh-CN" altLang="en-US" sz="18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7D8FEDBD-793C-4033-A47D-BC1C1AEDCB1D}" type="parTrans" cxnId="{3293CD9D-A59E-4279-8343-835EED0D98A4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59457A64-0A08-4EB1-8D9A-9771DBC40CC4}" type="sibTrans" cxnId="{3293CD9D-A59E-4279-8343-835EED0D98A4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1D45C614-C82B-40F4-8B4C-45FD9C8E4DF4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撰写调研报告</a:t>
          </a:r>
          <a:endParaRPr lang="zh-CN" altLang="en-US" sz="18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EBA7A52D-436E-458F-B9F2-A2588E327105}" type="parTrans" cxnId="{B3209A26-650A-4B38-A214-361AE3899901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62D5AD3D-D197-4E69-8ED2-43A92B183665}" type="sibTrans" cxnId="{B3209A26-650A-4B38-A214-361AE3899901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17CA3EA3-026B-455F-8223-1962E54A8ED3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探讨人才培养</a:t>
          </a:r>
          <a:endParaRPr lang="zh-CN" altLang="en-US" sz="18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F969DBB8-AECD-4900-9D42-3B43BB1D31FB}" type="parTrans" cxnId="{3CAF44E2-052F-4179-8EBA-BB4D0710B4AA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75CE4393-E99F-4F51-9A92-D6A158049547}" type="sibTrans" cxnId="{3CAF44E2-052F-4179-8EBA-BB4D0710B4AA}">
      <dgm:prSet/>
      <dgm:spPr/>
      <dgm:t>
        <a:bodyPr/>
        <a:lstStyle/>
        <a:p>
          <a:endParaRPr lang="zh-CN" altLang="en-US" sz="180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9A9A0E73-B44D-4A9A-A0BA-810C4A416A1C}" type="pres">
      <dgm:prSet presAssocID="{1BBA6BC2-5E0A-4FFC-AAAE-7BE7A46C124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77B965C2-3629-4F5D-AC9F-A531D136754A}" type="pres">
      <dgm:prSet presAssocID="{4B36DDA2-6039-4D07-A8BB-DA48C1F90AC8}" presName="composite" presStyleCnt="0"/>
      <dgm:spPr/>
    </dgm:pt>
    <dgm:pt modelId="{AD376A60-3153-4B00-9CFF-DF2363948176}" type="pres">
      <dgm:prSet presAssocID="{4B36DDA2-6039-4D07-A8BB-DA48C1F90AC8}" presName="LShape" presStyleLbl="alignNode1" presStyleIdx="0" presStyleCnt="11"/>
      <dgm:spPr/>
    </dgm:pt>
    <dgm:pt modelId="{87BD5ABF-D035-484D-A796-D3B9381AA27B}" type="pres">
      <dgm:prSet presAssocID="{4B36DDA2-6039-4D07-A8BB-DA48C1F90AC8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EA3545-98DD-4BE3-BF30-B02727A41C45}" type="pres">
      <dgm:prSet presAssocID="{4B36DDA2-6039-4D07-A8BB-DA48C1F90AC8}" presName="Triangle" presStyleLbl="alignNode1" presStyleIdx="1" presStyleCnt="11"/>
      <dgm:spPr/>
    </dgm:pt>
    <dgm:pt modelId="{98AAD439-F1ED-4D9B-BD4E-FB557AA63459}" type="pres">
      <dgm:prSet presAssocID="{621654B1-BF8E-4BAB-81AC-FC53CA4A5A27}" presName="sibTrans" presStyleCnt="0"/>
      <dgm:spPr/>
    </dgm:pt>
    <dgm:pt modelId="{ED49D10A-5AB3-4BCA-B377-1F065A8CDC06}" type="pres">
      <dgm:prSet presAssocID="{621654B1-BF8E-4BAB-81AC-FC53CA4A5A27}" presName="space" presStyleCnt="0"/>
      <dgm:spPr/>
    </dgm:pt>
    <dgm:pt modelId="{161515F0-B637-430F-9971-037265A0052D}" type="pres">
      <dgm:prSet presAssocID="{BC7A3EDF-A367-48EE-8425-A7820B9541D8}" presName="composite" presStyleCnt="0"/>
      <dgm:spPr/>
    </dgm:pt>
    <dgm:pt modelId="{A26E3BD0-0F61-4474-AE57-201F4E733343}" type="pres">
      <dgm:prSet presAssocID="{BC7A3EDF-A367-48EE-8425-A7820B9541D8}" presName="LShape" presStyleLbl="alignNode1" presStyleIdx="2" presStyleCnt="11"/>
      <dgm:spPr/>
    </dgm:pt>
    <dgm:pt modelId="{A5B4CA37-922B-43E8-9751-96FEAC8414D8}" type="pres">
      <dgm:prSet presAssocID="{BC7A3EDF-A367-48EE-8425-A7820B9541D8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B08662-659E-412C-9A26-61FEB80D3BA3}" type="pres">
      <dgm:prSet presAssocID="{BC7A3EDF-A367-48EE-8425-A7820B9541D8}" presName="Triangle" presStyleLbl="alignNode1" presStyleIdx="3" presStyleCnt="11"/>
      <dgm:spPr/>
    </dgm:pt>
    <dgm:pt modelId="{6B8A7F2C-F11A-4DFB-8261-A90EB6B7AF10}" type="pres">
      <dgm:prSet presAssocID="{540B5FDA-07F9-4D11-9A25-EAF7374A9CCB}" presName="sibTrans" presStyleCnt="0"/>
      <dgm:spPr/>
    </dgm:pt>
    <dgm:pt modelId="{3F2CABFA-1BFD-4C66-9A0A-86CEEED0754C}" type="pres">
      <dgm:prSet presAssocID="{540B5FDA-07F9-4D11-9A25-EAF7374A9CCB}" presName="space" presStyleCnt="0"/>
      <dgm:spPr/>
    </dgm:pt>
    <dgm:pt modelId="{363306EF-E42E-477E-89BE-76B93CE59C22}" type="pres">
      <dgm:prSet presAssocID="{C5603092-CD96-4390-A3E3-81AD3192664E}" presName="composite" presStyleCnt="0"/>
      <dgm:spPr/>
    </dgm:pt>
    <dgm:pt modelId="{35D741E8-3D4E-4098-8D11-C6904A7AEB93}" type="pres">
      <dgm:prSet presAssocID="{C5603092-CD96-4390-A3E3-81AD3192664E}" presName="LShape" presStyleLbl="alignNode1" presStyleIdx="4" presStyleCnt="11"/>
      <dgm:spPr/>
    </dgm:pt>
    <dgm:pt modelId="{CDCDFB7B-14E2-4588-8B45-C56D68D42B58}" type="pres">
      <dgm:prSet presAssocID="{C5603092-CD96-4390-A3E3-81AD3192664E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DC079D-1C37-449A-B756-D4B5EA4AF50C}" type="pres">
      <dgm:prSet presAssocID="{C5603092-CD96-4390-A3E3-81AD3192664E}" presName="Triangle" presStyleLbl="alignNode1" presStyleIdx="5" presStyleCnt="11"/>
      <dgm:spPr/>
    </dgm:pt>
    <dgm:pt modelId="{506A18D2-EF9D-40C3-BC1B-D314DB1EDE65}" type="pres">
      <dgm:prSet presAssocID="{C5D788FE-95D9-4FAC-9095-80E69369FE7B}" presName="sibTrans" presStyleCnt="0"/>
      <dgm:spPr/>
    </dgm:pt>
    <dgm:pt modelId="{1FA00524-EC03-4CC0-B44E-0434125763FC}" type="pres">
      <dgm:prSet presAssocID="{C5D788FE-95D9-4FAC-9095-80E69369FE7B}" presName="space" presStyleCnt="0"/>
      <dgm:spPr/>
    </dgm:pt>
    <dgm:pt modelId="{EEF0CC5F-F9C9-4102-899D-B1D671B313DA}" type="pres">
      <dgm:prSet presAssocID="{A9EE2852-EE3D-46D6-82CE-04FBD4062CA2}" presName="composite" presStyleCnt="0"/>
      <dgm:spPr/>
    </dgm:pt>
    <dgm:pt modelId="{120D9DE4-9DDC-47AC-B638-F18DAD6D6BDB}" type="pres">
      <dgm:prSet presAssocID="{A9EE2852-EE3D-46D6-82CE-04FBD4062CA2}" presName="LShape" presStyleLbl="alignNode1" presStyleIdx="6" presStyleCnt="11"/>
      <dgm:spPr/>
    </dgm:pt>
    <dgm:pt modelId="{B93DB936-5BD1-4007-A21F-E216E1326C0D}" type="pres">
      <dgm:prSet presAssocID="{A9EE2852-EE3D-46D6-82CE-04FBD4062CA2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D9E425-AF12-4158-B853-CDFA60D39B3E}" type="pres">
      <dgm:prSet presAssocID="{A9EE2852-EE3D-46D6-82CE-04FBD4062CA2}" presName="Triangle" presStyleLbl="alignNode1" presStyleIdx="7" presStyleCnt="11"/>
      <dgm:spPr/>
    </dgm:pt>
    <dgm:pt modelId="{EF333BF5-6D51-4CAE-89AA-154246C47BA7}" type="pres">
      <dgm:prSet presAssocID="{59457A64-0A08-4EB1-8D9A-9771DBC40CC4}" presName="sibTrans" presStyleCnt="0"/>
      <dgm:spPr/>
    </dgm:pt>
    <dgm:pt modelId="{E5954B5C-1EF1-43A4-9FF2-1E122F0C78C5}" type="pres">
      <dgm:prSet presAssocID="{59457A64-0A08-4EB1-8D9A-9771DBC40CC4}" presName="space" presStyleCnt="0"/>
      <dgm:spPr/>
    </dgm:pt>
    <dgm:pt modelId="{9E848754-DFC4-4069-8601-867814CEB716}" type="pres">
      <dgm:prSet presAssocID="{1D45C614-C82B-40F4-8B4C-45FD9C8E4DF4}" presName="composite" presStyleCnt="0"/>
      <dgm:spPr/>
    </dgm:pt>
    <dgm:pt modelId="{7577963E-E332-46DE-9A24-902C068517D5}" type="pres">
      <dgm:prSet presAssocID="{1D45C614-C82B-40F4-8B4C-45FD9C8E4DF4}" presName="LShape" presStyleLbl="alignNode1" presStyleIdx="8" presStyleCnt="11"/>
      <dgm:spPr/>
    </dgm:pt>
    <dgm:pt modelId="{70B1C8CB-8BCE-460F-B126-1C02C6EC59DA}" type="pres">
      <dgm:prSet presAssocID="{1D45C614-C82B-40F4-8B4C-45FD9C8E4DF4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B34401-6E83-4582-BF20-15820622FDC0}" type="pres">
      <dgm:prSet presAssocID="{1D45C614-C82B-40F4-8B4C-45FD9C8E4DF4}" presName="Triangle" presStyleLbl="alignNode1" presStyleIdx="9" presStyleCnt="11"/>
      <dgm:spPr/>
    </dgm:pt>
    <dgm:pt modelId="{229E79E7-3898-4FBE-A59B-B84A37EC14E6}" type="pres">
      <dgm:prSet presAssocID="{62D5AD3D-D197-4E69-8ED2-43A92B183665}" presName="sibTrans" presStyleCnt="0"/>
      <dgm:spPr/>
    </dgm:pt>
    <dgm:pt modelId="{17ED2A3E-CDD7-4D87-9E57-B7FED7D52E5A}" type="pres">
      <dgm:prSet presAssocID="{62D5AD3D-D197-4E69-8ED2-43A92B183665}" presName="space" presStyleCnt="0"/>
      <dgm:spPr/>
    </dgm:pt>
    <dgm:pt modelId="{449B6734-6B61-4A23-A08D-E70449B35AEC}" type="pres">
      <dgm:prSet presAssocID="{17CA3EA3-026B-455F-8223-1962E54A8ED3}" presName="composite" presStyleCnt="0"/>
      <dgm:spPr/>
    </dgm:pt>
    <dgm:pt modelId="{BB8A4CEE-6220-4B2A-A88E-F7DC956F2F3D}" type="pres">
      <dgm:prSet presAssocID="{17CA3EA3-026B-455F-8223-1962E54A8ED3}" presName="LShape" presStyleLbl="alignNode1" presStyleIdx="10" presStyleCnt="11"/>
      <dgm:spPr/>
    </dgm:pt>
    <dgm:pt modelId="{974F12EB-228C-4E5D-B70D-6A3C7070C49D}" type="pres">
      <dgm:prSet presAssocID="{17CA3EA3-026B-455F-8223-1962E54A8ED3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746669D-2979-4290-93A8-7ED3D21E6B33}" type="presOf" srcId="{BC7A3EDF-A367-48EE-8425-A7820B9541D8}" destId="{A5B4CA37-922B-43E8-9751-96FEAC8414D8}" srcOrd="0" destOrd="0" presId="urn:microsoft.com/office/officeart/2009/3/layout/StepUpProcess"/>
    <dgm:cxn modelId="{938FCF6D-A750-4F2E-9BFA-D05820C5C48C}" type="presOf" srcId="{17CA3EA3-026B-455F-8223-1962E54A8ED3}" destId="{974F12EB-228C-4E5D-B70D-6A3C7070C49D}" srcOrd="0" destOrd="0" presId="urn:microsoft.com/office/officeart/2009/3/layout/StepUpProcess"/>
    <dgm:cxn modelId="{6CE4ED86-573F-4798-BEDD-6DF311ABDD8C}" srcId="{1BBA6BC2-5E0A-4FFC-AAAE-7BE7A46C1243}" destId="{4B36DDA2-6039-4D07-A8BB-DA48C1F90AC8}" srcOrd="0" destOrd="0" parTransId="{79974A6E-D335-4FC2-8349-9A0FE043C629}" sibTransId="{621654B1-BF8E-4BAB-81AC-FC53CA4A5A27}"/>
    <dgm:cxn modelId="{B3209A26-650A-4B38-A214-361AE3899901}" srcId="{1BBA6BC2-5E0A-4FFC-AAAE-7BE7A46C1243}" destId="{1D45C614-C82B-40F4-8B4C-45FD9C8E4DF4}" srcOrd="4" destOrd="0" parTransId="{EBA7A52D-436E-458F-B9F2-A2588E327105}" sibTransId="{62D5AD3D-D197-4E69-8ED2-43A92B183665}"/>
    <dgm:cxn modelId="{3293CD9D-A59E-4279-8343-835EED0D98A4}" srcId="{1BBA6BC2-5E0A-4FFC-AAAE-7BE7A46C1243}" destId="{A9EE2852-EE3D-46D6-82CE-04FBD4062CA2}" srcOrd="3" destOrd="0" parTransId="{7D8FEDBD-793C-4033-A47D-BC1C1AEDCB1D}" sibTransId="{59457A64-0A08-4EB1-8D9A-9771DBC40CC4}"/>
    <dgm:cxn modelId="{DFE331D7-2D7C-4F35-86F9-73313E40BFBD}" type="presOf" srcId="{A9EE2852-EE3D-46D6-82CE-04FBD4062CA2}" destId="{B93DB936-5BD1-4007-A21F-E216E1326C0D}" srcOrd="0" destOrd="0" presId="urn:microsoft.com/office/officeart/2009/3/layout/StepUpProcess"/>
    <dgm:cxn modelId="{C111FA39-A3E9-4AD4-8EDE-4D74DC5F3674}" type="presOf" srcId="{1BBA6BC2-5E0A-4FFC-AAAE-7BE7A46C1243}" destId="{9A9A0E73-B44D-4A9A-A0BA-810C4A416A1C}" srcOrd="0" destOrd="0" presId="urn:microsoft.com/office/officeart/2009/3/layout/StepUpProcess"/>
    <dgm:cxn modelId="{6DDEDF97-D7BB-4A7D-9A56-F4B0C8AD9AAD}" type="presOf" srcId="{4B36DDA2-6039-4D07-A8BB-DA48C1F90AC8}" destId="{87BD5ABF-D035-484D-A796-D3B9381AA27B}" srcOrd="0" destOrd="0" presId="urn:microsoft.com/office/officeart/2009/3/layout/StepUpProcess"/>
    <dgm:cxn modelId="{9F880CC2-7419-414D-BB59-DF6220C3F1F2}" srcId="{1BBA6BC2-5E0A-4FFC-AAAE-7BE7A46C1243}" destId="{BC7A3EDF-A367-48EE-8425-A7820B9541D8}" srcOrd="1" destOrd="0" parTransId="{4245876F-5155-49D9-9A2C-5B481361FEB6}" sibTransId="{540B5FDA-07F9-4D11-9A25-EAF7374A9CCB}"/>
    <dgm:cxn modelId="{3CAF44E2-052F-4179-8EBA-BB4D0710B4AA}" srcId="{1BBA6BC2-5E0A-4FFC-AAAE-7BE7A46C1243}" destId="{17CA3EA3-026B-455F-8223-1962E54A8ED3}" srcOrd="5" destOrd="0" parTransId="{F969DBB8-AECD-4900-9D42-3B43BB1D31FB}" sibTransId="{75CE4393-E99F-4F51-9A92-D6A158049547}"/>
    <dgm:cxn modelId="{899155A0-B309-4006-A4C7-501FC0A2F679}" srcId="{1BBA6BC2-5E0A-4FFC-AAAE-7BE7A46C1243}" destId="{C5603092-CD96-4390-A3E3-81AD3192664E}" srcOrd="2" destOrd="0" parTransId="{8B3708F9-4BB0-4E34-9193-95AFE45023D7}" sibTransId="{C5D788FE-95D9-4FAC-9095-80E69369FE7B}"/>
    <dgm:cxn modelId="{538AA93A-517B-42C9-A5FC-DE97B11948D1}" type="presOf" srcId="{1D45C614-C82B-40F4-8B4C-45FD9C8E4DF4}" destId="{70B1C8CB-8BCE-460F-B126-1C02C6EC59DA}" srcOrd="0" destOrd="0" presId="urn:microsoft.com/office/officeart/2009/3/layout/StepUpProcess"/>
    <dgm:cxn modelId="{25166C5A-55F7-4AF0-AECC-3C11DDE84B48}" type="presOf" srcId="{C5603092-CD96-4390-A3E3-81AD3192664E}" destId="{CDCDFB7B-14E2-4588-8B45-C56D68D42B58}" srcOrd="0" destOrd="0" presId="urn:microsoft.com/office/officeart/2009/3/layout/StepUpProcess"/>
    <dgm:cxn modelId="{27A21A2D-B1C7-40E7-B44B-460B6C688330}" type="presParOf" srcId="{9A9A0E73-B44D-4A9A-A0BA-810C4A416A1C}" destId="{77B965C2-3629-4F5D-AC9F-A531D136754A}" srcOrd="0" destOrd="0" presId="urn:microsoft.com/office/officeart/2009/3/layout/StepUpProcess"/>
    <dgm:cxn modelId="{8E890C02-4107-4C7C-9A38-80EF3E25D110}" type="presParOf" srcId="{77B965C2-3629-4F5D-AC9F-A531D136754A}" destId="{AD376A60-3153-4B00-9CFF-DF2363948176}" srcOrd="0" destOrd="0" presId="urn:microsoft.com/office/officeart/2009/3/layout/StepUpProcess"/>
    <dgm:cxn modelId="{9352285D-A5F7-4B17-AE9F-91E4E7E0EAF3}" type="presParOf" srcId="{77B965C2-3629-4F5D-AC9F-A531D136754A}" destId="{87BD5ABF-D035-484D-A796-D3B9381AA27B}" srcOrd="1" destOrd="0" presId="urn:microsoft.com/office/officeart/2009/3/layout/StepUpProcess"/>
    <dgm:cxn modelId="{0183F023-0146-49B5-A992-5EBF48DE971B}" type="presParOf" srcId="{77B965C2-3629-4F5D-AC9F-A531D136754A}" destId="{D3EA3545-98DD-4BE3-BF30-B02727A41C45}" srcOrd="2" destOrd="0" presId="urn:microsoft.com/office/officeart/2009/3/layout/StepUpProcess"/>
    <dgm:cxn modelId="{6DEB6178-206B-4FD2-B641-DA91FDEB7368}" type="presParOf" srcId="{9A9A0E73-B44D-4A9A-A0BA-810C4A416A1C}" destId="{98AAD439-F1ED-4D9B-BD4E-FB557AA63459}" srcOrd="1" destOrd="0" presId="urn:microsoft.com/office/officeart/2009/3/layout/StepUpProcess"/>
    <dgm:cxn modelId="{7B32CA7B-1A7F-4A3E-A0F1-E704DAEFF0BA}" type="presParOf" srcId="{98AAD439-F1ED-4D9B-BD4E-FB557AA63459}" destId="{ED49D10A-5AB3-4BCA-B377-1F065A8CDC06}" srcOrd="0" destOrd="0" presId="urn:microsoft.com/office/officeart/2009/3/layout/StepUpProcess"/>
    <dgm:cxn modelId="{3F3B8119-BC2E-4847-9C2F-FC485D1F0D31}" type="presParOf" srcId="{9A9A0E73-B44D-4A9A-A0BA-810C4A416A1C}" destId="{161515F0-B637-430F-9971-037265A0052D}" srcOrd="2" destOrd="0" presId="urn:microsoft.com/office/officeart/2009/3/layout/StepUpProcess"/>
    <dgm:cxn modelId="{81184925-D6F7-45CF-9E6A-1E067E6DBFAB}" type="presParOf" srcId="{161515F0-B637-430F-9971-037265A0052D}" destId="{A26E3BD0-0F61-4474-AE57-201F4E733343}" srcOrd="0" destOrd="0" presId="urn:microsoft.com/office/officeart/2009/3/layout/StepUpProcess"/>
    <dgm:cxn modelId="{C36BEFD1-DC06-4B13-9847-F75FEBF86856}" type="presParOf" srcId="{161515F0-B637-430F-9971-037265A0052D}" destId="{A5B4CA37-922B-43E8-9751-96FEAC8414D8}" srcOrd="1" destOrd="0" presId="urn:microsoft.com/office/officeart/2009/3/layout/StepUpProcess"/>
    <dgm:cxn modelId="{3BB7840C-A6B7-4477-96C2-E69AFAE73DCE}" type="presParOf" srcId="{161515F0-B637-430F-9971-037265A0052D}" destId="{1DB08662-659E-412C-9A26-61FEB80D3BA3}" srcOrd="2" destOrd="0" presId="urn:microsoft.com/office/officeart/2009/3/layout/StepUpProcess"/>
    <dgm:cxn modelId="{8EE00686-D948-4FD3-9E7A-D1BA987BF8C3}" type="presParOf" srcId="{9A9A0E73-B44D-4A9A-A0BA-810C4A416A1C}" destId="{6B8A7F2C-F11A-4DFB-8261-A90EB6B7AF10}" srcOrd="3" destOrd="0" presId="urn:microsoft.com/office/officeart/2009/3/layout/StepUpProcess"/>
    <dgm:cxn modelId="{68A7EA91-78BD-44F5-9093-D029E26D1BB8}" type="presParOf" srcId="{6B8A7F2C-F11A-4DFB-8261-A90EB6B7AF10}" destId="{3F2CABFA-1BFD-4C66-9A0A-86CEEED0754C}" srcOrd="0" destOrd="0" presId="urn:microsoft.com/office/officeart/2009/3/layout/StepUpProcess"/>
    <dgm:cxn modelId="{E47D269A-5CF0-4C96-B4EF-DCEE160882BC}" type="presParOf" srcId="{9A9A0E73-B44D-4A9A-A0BA-810C4A416A1C}" destId="{363306EF-E42E-477E-89BE-76B93CE59C22}" srcOrd="4" destOrd="0" presId="urn:microsoft.com/office/officeart/2009/3/layout/StepUpProcess"/>
    <dgm:cxn modelId="{E44E766D-7249-40B2-B8C2-DC2E3E298480}" type="presParOf" srcId="{363306EF-E42E-477E-89BE-76B93CE59C22}" destId="{35D741E8-3D4E-4098-8D11-C6904A7AEB93}" srcOrd="0" destOrd="0" presId="urn:microsoft.com/office/officeart/2009/3/layout/StepUpProcess"/>
    <dgm:cxn modelId="{F45C9BDC-7733-4FEA-BF53-0FBFCACF4BB7}" type="presParOf" srcId="{363306EF-E42E-477E-89BE-76B93CE59C22}" destId="{CDCDFB7B-14E2-4588-8B45-C56D68D42B58}" srcOrd="1" destOrd="0" presId="urn:microsoft.com/office/officeart/2009/3/layout/StepUpProcess"/>
    <dgm:cxn modelId="{14C6DCC5-04D4-4CF4-94ED-2D6D68F2D33F}" type="presParOf" srcId="{363306EF-E42E-477E-89BE-76B93CE59C22}" destId="{1DDC079D-1C37-449A-B756-D4B5EA4AF50C}" srcOrd="2" destOrd="0" presId="urn:microsoft.com/office/officeart/2009/3/layout/StepUpProcess"/>
    <dgm:cxn modelId="{875E9DA2-73C0-4D7F-94DF-B9B91959BE64}" type="presParOf" srcId="{9A9A0E73-B44D-4A9A-A0BA-810C4A416A1C}" destId="{506A18D2-EF9D-40C3-BC1B-D314DB1EDE65}" srcOrd="5" destOrd="0" presId="urn:microsoft.com/office/officeart/2009/3/layout/StepUpProcess"/>
    <dgm:cxn modelId="{4B61DB24-E465-456E-88A3-C6E20EEFC7D1}" type="presParOf" srcId="{506A18D2-EF9D-40C3-BC1B-D314DB1EDE65}" destId="{1FA00524-EC03-4CC0-B44E-0434125763FC}" srcOrd="0" destOrd="0" presId="urn:microsoft.com/office/officeart/2009/3/layout/StepUpProcess"/>
    <dgm:cxn modelId="{671E01B3-CEC4-4AD0-80D8-8C36D9CD1BCC}" type="presParOf" srcId="{9A9A0E73-B44D-4A9A-A0BA-810C4A416A1C}" destId="{EEF0CC5F-F9C9-4102-899D-B1D671B313DA}" srcOrd="6" destOrd="0" presId="urn:microsoft.com/office/officeart/2009/3/layout/StepUpProcess"/>
    <dgm:cxn modelId="{47A6DB6C-9DE9-4B41-8C63-C8775C2FC601}" type="presParOf" srcId="{EEF0CC5F-F9C9-4102-899D-B1D671B313DA}" destId="{120D9DE4-9DDC-47AC-B638-F18DAD6D6BDB}" srcOrd="0" destOrd="0" presId="urn:microsoft.com/office/officeart/2009/3/layout/StepUpProcess"/>
    <dgm:cxn modelId="{65A4F2BC-8129-407B-B510-56888685441C}" type="presParOf" srcId="{EEF0CC5F-F9C9-4102-899D-B1D671B313DA}" destId="{B93DB936-5BD1-4007-A21F-E216E1326C0D}" srcOrd="1" destOrd="0" presId="urn:microsoft.com/office/officeart/2009/3/layout/StepUpProcess"/>
    <dgm:cxn modelId="{FAC47B28-6F04-4F27-9A5F-5CA9971D6585}" type="presParOf" srcId="{EEF0CC5F-F9C9-4102-899D-B1D671B313DA}" destId="{4DD9E425-AF12-4158-B853-CDFA60D39B3E}" srcOrd="2" destOrd="0" presId="urn:microsoft.com/office/officeart/2009/3/layout/StepUpProcess"/>
    <dgm:cxn modelId="{A11743A4-5F19-4F71-A8DC-7EBDA53182A4}" type="presParOf" srcId="{9A9A0E73-B44D-4A9A-A0BA-810C4A416A1C}" destId="{EF333BF5-6D51-4CAE-89AA-154246C47BA7}" srcOrd="7" destOrd="0" presId="urn:microsoft.com/office/officeart/2009/3/layout/StepUpProcess"/>
    <dgm:cxn modelId="{7EFE9F44-4F6A-44F2-A5A7-C4FA8B625E5D}" type="presParOf" srcId="{EF333BF5-6D51-4CAE-89AA-154246C47BA7}" destId="{E5954B5C-1EF1-43A4-9FF2-1E122F0C78C5}" srcOrd="0" destOrd="0" presId="urn:microsoft.com/office/officeart/2009/3/layout/StepUpProcess"/>
    <dgm:cxn modelId="{29A9946C-A725-4008-8F8E-5F36DEB72E8E}" type="presParOf" srcId="{9A9A0E73-B44D-4A9A-A0BA-810C4A416A1C}" destId="{9E848754-DFC4-4069-8601-867814CEB716}" srcOrd="8" destOrd="0" presId="urn:microsoft.com/office/officeart/2009/3/layout/StepUpProcess"/>
    <dgm:cxn modelId="{FA9DF663-8FD3-4A5C-A717-EEB98A13BDBD}" type="presParOf" srcId="{9E848754-DFC4-4069-8601-867814CEB716}" destId="{7577963E-E332-46DE-9A24-902C068517D5}" srcOrd="0" destOrd="0" presId="urn:microsoft.com/office/officeart/2009/3/layout/StepUpProcess"/>
    <dgm:cxn modelId="{790A0E19-84F4-4DEA-95BC-69A59D754D6D}" type="presParOf" srcId="{9E848754-DFC4-4069-8601-867814CEB716}" destId="{70B1C8CB-8BCE-460F-B126-1C02C6EC59DA}" srcOrd="1" destOrd="0" presId="urn:microsoft.com/office/officeart/2009/3/layout/StepUpProcess"/>
    <dgm:cxn modelId="{4AFB182E-22D8-4402-828B-F6434067CBEE}" type="presParOf" srcId="{9E848754-DFC4-4069-8601-867814CEB716}" destId="{13B34401-6E83-4582-BF20-15820622FDC0}" srcOrd="2" destOrd="0" presId="urn:microsoft.com/office/officeart/2009/3/layout/StepUpProcess"/>
    <dgm:cxn modelId="{52BE90D9-2C51-44F5-9B1B-315F6F6FC89F}" type="presParOf" srcId="{9A9A0E73-B44D-4A9A-A0BA-810C4A416A1C}" destId="{229E79E7-3898-4FBE-A59B-B84A37EC14E6}" srcOrd="9" destOrd="0" presId="urn:microsoft.com/office/officeart/2009/3/layout/StepUpProcess"/>
    <dgm:cxn modelId="{A2C6E59F-26B4-4D7C-BA6D-A67D547D1091}" type="presParOf" srcId="{229E79E7-3898-4FBE-A59B-B84A37EC14E6}" destId="{17ED2A3E-CDD7-4D87-9E57-B7FED7D52E5A}" srcOrd="0" destOrd="0" presId="urn:microsoft.com/office/officeart/2009/3/layout/StepUpProcess"/>
    <dgm:cxn modelId="{A82DAEDC-546B-4EB2-A73D-FD0E152C181B}" type="presParOf" srcId="{9A9A0E73-B44D-4A9A-A0BA-810C4A416A1C}" destId="{449B6734-6B61-4A23-A08D-E70449B35AEC}" srcOrd="10" destOrd="0" presId="urn:microsoft.com/office/officeart/2009/3/layout/StepUpProcess"/>
    <dgm:cxn modelId="{AEBEF3BE-09E9-4969-8C2E-EA5766C685E2}" type="presParOf" srcId="{449B6734-6B61-4A23-A08D-E70449B35AEC}" destId="{BB8A4CEE-6220-4B2A-A88E-F7DC956F2F3D}" srcOrd="0" destOrd="0" presId="urn:microsoft.com/office/officeart/2009/3/layout/StepUpProcess"/>
    <dgm:cxn modelId="{8EBF1374-8410-44BD-A7AC-48B9E7AB3757}" type="presParOf" srcId="{449B6734-6B61-4A23-A08D-E70449B35AEC}" destId="{974F12EB-228C-4E5D-B70D-6A3C7070C49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5D8C5D-A05F-4F32-9B5B-776BB0711D71}" type="doc">
      <dgm:prSet loTypeId="urn:microsoft.com/office/officeart/2005/8/layout/cycle4#1" loCatId="cycle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zh-CN" altLang="en-US"/>
        </a:p>
      </dgm:t>
    </dgm:pt>
    <dgm:pt modelId="{352779D5-AD58-44F2-B22F-72283D867636}">
      <dgm:prSet phldrT="[文本]" custT="1"/>
      <dgm:spPr>
        <a:ln>
          <a:solidFill>
            <a:schemeClr val="accent5"/>
          </a:solidFill>
        </a:ln>
      </dgm:spPr>
      <dgm:t>
        <a:bodyPr lIns="108000" tIns="36000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公共基础课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8C4A76-092D-4DC8-AA56-6981AF117C79}" type="parTrans" cxnId="{477B6430-949E-461A-87C5-06C432687EE1}">
      <dgm:prSet/>
      <dgm:spPr/>
      <dgm:t>
        <a:bodyPr/>
        <a:lstStyle/>
        <a:p>
          <a:endParaRPr lang="zh-CN" altLang="en-US"/>
        </a:p>
      </dgm:t>
    </dgm:pt>
    <dgm:pt modelId="{5C96EEB0-DC50-46E7-A003-197DED5CABE2}" type="sibTrans" cxnId="{477B6430-949E-461A-87C5-06C432687EE1}">
      <dgm:prSet/>
      <dgm:spPr/>
      <dgm:t>
        <a:bodyPr/>
        <a:lstStyle/>
        <a:p>
          <a:endParaRPr lang="zh-CN" altLang="en-US"/>
        </a:p>
      </dgm:t>
    </dgm:pt>
    <dgm:pt modelId="{BBEDA34E-116F-447C-BAA5-103D17FAB06A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F1D889-9A33-4C6B-9229-BA02AFD0DBFC}" type="parTrans" cxnId="{4E878B24-6C13-429F-99D1-C085C1C56D83}">
      <dgm:prSet/>
      <dgm:spPr/>
      <dgm:t>
        <a:bodyPr/>
        <a:lstStyle/>
        <a:p>
          <a:endParaRPr lang="zh-CN" altLang="en-US"/>
        </a:p>
      </dgm:t>
    </dgm:pt>
    <dgm:pt modelId="{5CD229BB-EF06-4847-AC70-FF2896AF1A3D}" type="sibTrans" cxnId="{4E878B24-6C13-429F-99D1-C085C1C56D83}">
      <dgm:prSet/>
      <dgm:spPr/>
      <dgm:t>
        <a:bodyPr/>
        <a:lstStyle/>
        <a:p>
          <a:endParaRPr lang="zh-CN" altLang="en-US"/>
        </a:p>
      </dgm:t>
    </dgm:pt>
    <dgm:pt modelId="{52CFD3C1-21D0-407B-ACA9-4B4A95DEE50D}">
      <dgm:prSet phldrT="[文本]" custT="1"/>
      <dgm:spPr>
        <a:ln>
          <a:solidFill>
            <a:schemeClr val="accent5"/>
          </a:solidFill>
        </a:ln>
      </dgm:spPr>
      <dgm:t>
        <a:bodyPr lIns="144000" tIns="72000" rIns="108000" anchor="t" anchorCtr="0"/>
        <a:lstStyle/>
        <a:p>
          <a:pPr algn="r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创业实践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1C64D9-4699-4D62-B1EE-6DE3B3B129DB}" type="parTrans" cxnId="{A9AD9ECC-9D32-401B-A4DB-E22BC9C18D6A}">
      <dgm:prSet/>
      <dgm:spPr/>
      <dgm:t>
        <a:bodyPr/>
        <a:lstStyle/>
        <a:p>
          <a:endParaRPr lang="zh-CN" altLang="en-US"/>
        </a:p>
      </dgm:t>
    </dgm:pt>
    <dgm:pt modelId="{AB0190DB-765C-4B9F-9013-A4D30D281C94}" type="sibTrans" cxnId="{A9AD9ECC-9D32-401B-A4DB-E22BC9C18D6A}">
      <dgm:prSet/>
      <dgm:spPr/>
      <dgm:t>
        <a:bodyPr/>
        <a:lstStyle/>
        <a:p>
          <a:endParaRPr lang="zh-CN" altLang="en-US"/>
        </a:p>
      </dgm:t>
    </dgm:pt>
    <dgm:pt modelId="{B4E89949-1333-47C4-8F09-D47A6D0BB8AC}">
      <dgm:prSet phldrT="[文本]" custT="1"/>
      <dgm:spPr>
        <a:solidFill>
          <a:srgbClr val="00B0F0"/>
        </a:solidFill>
      </dgm:spPr>
      <dgm:t>
        <a:bodyPr/>
        <a:lstStyle/>
        <a:p>
          <a:pPr algn="l"/>
          <a:endParaRPr lang="en-US" altLang="zh-CN" sz="2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D461CF-FD52-4D47-9231-47EFEE07C2F4}" type="parTrans" cxnId="{76A820A4-3A6B-4194-8B32-A9C7A8638844}">
      <dgm:prSet/>
      <dgm:spPr/>
      <dgm:t>
        <a:bodyPr/>
        <a:lstStyle/>
        <a:p>
          <a:endParaRPr lang="zh-CN" altLang="en-US"/>
        </a:p>
      </dgm:t>
    </dgm:pt>
    <dgm:pt modelId="{2D76C3CD-B63E-4D03-9B6D-39A7430DB465}" type="sibTrans" cxnId="{76A820A4-3A6B-4194-8B32-A9C7A8638844}">
      <dgm:prSet/>
      <dgm:spPr/>
      <dgm:t>
        <a:bodyPr/>
        <a:lstStyle/>
        <a:p>
          <a:endParaRPr lang="zh-CN" altLang="en-US"/>
        </a:p>
      </dgm:t>
    </dgm:pt>
    <dgm:pt modelId="{20A87287-F5E5-4A92-B30B-6A211FC5BBA1}">
      <dgm:prSet phldrT="[文本]" custT="1"/>
      <dgm:spPr>
        <a:ln>
          <a:solidFill>
            <a:schemeClr val="accent5"/>
          </a:solidFill>
        </a:ln>
      </dgm:spPr>
      <dgm:t>
        <a:bodyPr lIns="72000" tIns="0" rIns="0" bIns="108000" anchor="b" anchorCtr="0"/>
        <a:lstStyle/>
        <a:p>
          <a:pPr marL="0" indent="0" algn="l">
            <a:lnSpc>
              <a:spcPct val="100000"/>
            </a:lnSpc>
            <a:spcAft>
              <a:spcPts val="0"/>
            </a:spcAft>
          </a:pP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专业基础课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BEF6329-E6A7-4BAB-BE53-3589C9B97F4C}" type="parTrans" cxnId="{9AB34EED-C259-4A5E-B4E5-6FAE3B6E5DF1}">
      <dgm:prSet/>
      <dgm:spPr/>
      <dgm:t>
        <a:bodyPr/>
        <a:lstStyle/>
        <a:p>
          <a:endParaRPr lang="zh-CN" altLang="en-US"/>
        </a:p>
      </dgm:t>
    </dgm:pt>
    <dgm:pt modelId="{8D8B3FB0-DA8A-4584-ACBF-837625C038A9}" type="sibTrans" cxnId="{9AB34EED-C259-4A5E-B4E5-6FAE3B6E5DF1}">
      <dgm:prSet/>
      <dgm:spPr/>
      <dgm:t>
        <a:bodyPr/>
        <a:lstStyle/>
        <a:p>
          <a:endParaRPr lang="zh-CN" altLang="en-US"/>
        </a:p>
      </dgm:t>
    </dgm:pt>
    <dgm:pt modelId="{411B02F4-1C70-4109-93A6-27958CCC69A5}">
      <dgm:prSet phldrT="[文本]" custT="1"/>
      <dgm:spPr>
        <a:ln>
          <a:solidFill>
            <a:schemeClr val="accent5"/>
          </a:solidFill>
        </a:ln>
      </dgm:spPr>
      <dgm:t>
        <a:bodyPr lIns="72000" tIns="108000" bIns="144000" anchor="ctr" anchorCtr="0"/>
        <a:lstStyle/>
        <a:p>
          <a:pPr marL="0" indent="0">
            <a:lnSpc>
              <a:spcPct val="100000"/>
            </a:lnSpc>
            <a:spcAft>
              <a:spcPts val="0"/>
            </a:spcAft>
          </a:pP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初级、中级、高级实训与实务操作课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2C77AF-6C86-4865-9E54-000C3DB6A892}" type="parTrans" cxnId="{27BD21AE-1A5E-44D3-831A-554363CB8867}">
      <dgm:prSet/>
      <dgm:spPr/>
      <dgm:t>
        <a:bodyPr/>
        <a:lstStyle/>
        <a:p>
          <a:endParaRPr lang="zh-CN" altLang="en-US"/>
        </a:p>
      </dgm:t>
    </dgm:pt>
    <dgm:pt modelId="{25FF6B0A-8254-4E20-95A2-4C728710E3E8}" type="sibTrans" cxnId="{27BD21AE-1A5E-44D3-831A-554363CB8867}">
      <dgm:prSet/>
      <dgm:spPr/>
      <dgm:t>
        <a:bodyPr/>
        <a:lstStyle/>
        <a:p>
          <a:endParaRPr lang="zh-CN" altLang="en-US"/>
        </a:p>
      </dgm:t>
    </dgm:pt>
    <dgm:pt modelId="{BC6B5CD7-CDBE-449B-A0A6-78C38E6F4A11}">
      <dgm:prSet phldrT="[文本]" custT="1"/>
      <dgm:spPr>
        <a:ln>
          <a:solidFill>
            <a:schemeClr val="accent5"/>
          </a:solidFill>
        </a:ln>
      </dgm:spPr>
      <dgm:t>
        <a:bodyPr lIns="108000" tIns="36000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职业素养课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266AC9-91D8-4BC1-AF3F-EEE796D07874}" type="parTrans" cxnId="{06BAD156-5E31-4321-A054-81F6B1D3A8FF}">
      <dgm:prSet/>
      <dgm:spPr/>
      <dgm:t>
        <a:bodyPr/>
        <a:lstStyle/>
        <a:p>
          <a:endParaRPr lang="zh-CN" altLang="en-US"/>
        </a:p>
      </dgm:t>
    </dgm:pt>
    <dgm:pt modelId="{B4D1BA53-EDEC-49EF-A624-D6B1BF4DB88D}" type="sibTrans" cxnId="{06BAD156-5E31-4321-A054-81F6B1D3A8FF}">
      <dgm:prSet/>
      <dgm:spPr/>
      <dgm:t>
        <a:bodyPr/>
        <a:lstStyle/>
        <a:p>
          <a:endParaRPr lang="zh-CN" altLang="en-US"/>
        </a:p>
      </dgm:t>
    </dgm:pt>
    <dgm:pt modelId="{3711D5E8-8096-4DBE-9ED9-024B37CA3FA8}">
      <dgm:prSet phldrT="[文本]" custT="1"/>
      <dgm:spPr>
        <a:ln>
          <a:solidFill>
            <a:schemeClr val="accent5"/>
          </a:solidFill>
        </a:ln>
      </dgm:spPr>
      <dgm:t>
        <a:bodyPr lIns="108000" tIns="36000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素质拓展课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56B5C9-9724-43C0-AF3E-5A58E30D946F}" type="parTrans" cxnId="{8D782530-2E13-4513-A789-79A7520644B1}">
      <dgm:prSet/>
      <dgm:spPr/>
      <dgm:t>
        <a:bodyPr/>
        <a:lstStyle/>
        <a:p>
          <a:endParaRPr lang="zh-CN" altLang="en-US"/>
        </a:p>
      </dgm:t>
    </dgm:pt>
    <dgm:pt modelId="{5ECD21E8-7DCF-4F27-9208-9FB386649A31}" type="sibTrans" cxnId="{8D782530-2E13-4513-A789-79A7520644B1}">
      <dgm:prSet/>
      <dgm:spPr/>
      <dgm:t>
        <a:bodyPr/>
        <a:lstStyle/>
        <a:p>
          <a:endParaRPr lang="zh-CN" altLang="en-US"/>
        </a:p>
      </dgm:t>
    </dgm:pt>
    <dgm:pt modelId="{0437AE77-8EC4-4957-87C7-0C80FC666311}">
      <dgm:prSet phldrT="[文本]" custT="1"/>
      <dgm:spPr>
        <a:ln>
          <a:solidFill>
            <a:schemeClr val="accent5"/>
          </a:solidFill>
        </a:ln>
      </dgm:spPr>
      <dgm:t>
        <a:bodyPr lIns="72000" tIns="108000" bIns="144000" anchor="ctr" anchorCtr="0"/>
        <a:lstStyle/>
        <a:p>
          <a:pPr marL="57150" indent="0">
            <a:lnSpc>
              <a:spcPct val="90000"/>
            </a:lnSpc>
            <a:spcAft>
              <a:spcPct val="15000"/>
            </a:spcAft>
          </a:pP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7339B2-686D-42AE-8BF7-B3896AD1098E}" type="parTrans" cxnId="{DE00A5D4-4022-489C-AB13-E5BF5B2C0B49}">
      <dgm:prSet/>
      <dgm:spPr/>
      <dgm:t>
        <a:bodyPr/>
        <a:lstStyle/>
        <a:p>
          <a:endParaRPr lang="zh-CN" altLang="en-US"/>
        </a:p>
      </dgm:t>
    </dgm:pt>
    <dgm:pt modelId="{98B3323D-A154-4DE8-8785-C210168E02E2}" type="sibTrans" cxnId="{DE00A5D4-4022-489C-AB13-E5BF5B2C0B49}">
      <dgm:prSet/>
      <dgm:spPr/>
      <dgm:t>
        <a:bodyPr/>
        <a:lstStyle/>
        <a:p>
          <a:endParaRPr lang="zh-CN" altLang="en-US"/>
        </a:p>
      </dgm:t>
    </dgm:pt>
    <dgm:pt modelId="{99636DAF-6E82-4DDB-8B3C-ED72336476B6}">
      <dgm:prSet phldrT="[文本]" custT="1"/>
      <dgm:spPr>
        <a:ln>
          <a:solidFill>
            <a:schemeClr val="accent5"/>
          </a:solidFill>
        </a:ln>
      </dgm:spPr>
      <dgm:t>
        <a:bodyPr lIns="72000" tIns="0" rIns="0" bIns="108000" anchor="b" anchorCtr="0"/>
        <a:lstStyle/>
        <a:p>
          <a:pPr marL="0" indent="0" algn="l">
            <a:lnSpc>
              <a:spcPct val="100000"/>
            </a:lnSpc>
            <a:spcAft>
              <a:spcPts val="0"/>
            </a:spcAft>
          </a:pP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专业核心课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D91D2A-1DA3-404F-881C-BEAF837E878B}" type="parTrans" cxnId="{AB820E27-9D27-4E72-9C70-CB33FC7AB0CB}">
      <dgm:prSet/>
      <dgm:spPr/>
      <dgm:t>
        <a:bodyPr/>
        <a:lstStyle/>
        <a:p>
          <a:endParaRPr lang="zh-CN" altLang="en-US"/>
        </a:p>
      </dgm:t>
    </dgm:pt>
    <dgm:pt modelId="{A2DB6334-6414-494F-91D0-F17FF2F1FEFB}" type="sibTrans" cxnId="{AB820E27-9D27-4E72-9C70-CB33FC7AB0CB}">
      <dgm:prSet/>
      <dgm:spPr/>
      <dgm:t>
        <a:bodyPr/>
        <a:lstStyle/>
        <a:p>
          <a:endParaRPr lang="zh-CN" altLang="en-US"/>
        </a:p>
      </dgm:t>
    </dgm:pt>
    <dgm:pt modelId="{6351BAD8-C1BC-46C3-9570-4374BECDCA5A}">
      <dgm:prSet phldrT="[文本]" custT="1"/>
      <dgm:spPr>
        <a:ln>
          <a:solidFill>
            <a:schemeClr val="accent5"/>
          </a:solidFill>
        </a:ln>
      </dgm:spPr>
      <dgm:t>
        <a:bodyPr lIns="72000" tIns="0" rIns="0" bIns="108000" anchor="b" anchorCtr="0"/>
        <a:lstStyle/>
        <a:p>
          <a:pPr marL="0" indent="0" algn="l">
            <a:lnSpc>
              <a:spcPct val="100000"/>
            </a:lnSpc>
            <a:spcAft>
              <a:spcPts val="0"/>
            </a:spcAft>
          </a:pP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专业拓展课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799288-C7E4-4B71-81B1-12FE840D495D}" type="parTrans" cxnId="{3BB391D5-52E1-4C09-BF88-3B38D8A1B693}">
      <dgm:prSet/>
      <dgm:spPr/>
      <dgm:t>
        <a:bodyPr/>
        <a:lstStyle/>
        <a:p>
          <a:endParaRPr lang="zh-CN" altLang="en-US"/>
        </a:p>
      </dgm:t>
    </dgm:pt>
    <dgm:pt modelId="{BBE9B576-1CA5-418E-BA53-8E307020A36C}" type="sibTrans" cxnId="{3BB391D5-52E1-4C09-BF88-3B38D8A1B693}">
      <dgm:prSet/>
      <dgm:spPr/>
      <dgm:t>
        <a:bodyPr/>
        <a:lstStyle/>
        <a:p>
          <a:endParaRPr lang="zh-CN" altLang="en-US"/>
        </a:p>
      </dgm:t>
    </dgm:pt>
    <dgm:pt modelId="{C461575A-86D0-4905-AAD7-D056A89B2C8D}">
      <dgm:prSet phldrT="[文本]" custT="1"/>
      <dgm:spPr>
        <a:ln>
          <a:solidFill>
            <a:schemeClr val="accent5"/>
          </a:solidFill>
        </a:ln>
      </dgm:spPr>
      <dgm:t>
        <a:bodyPr lIns="144000" tIns="72000" rIns="108000" anchor="t" anchorCtr="0"/>
        <a:lstStyle/>
        <a:p>
          <a:pPr algn="r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企业管理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64A126-929B-4767-AB2B-8EAD6BBC2AEB}" type="sibTrans" cxnId="{617A4521-D962-4D3B-9812-32C85575603D}">
      <dgm:prSet/>
      <dgm:spPr/>
      <dgm:t>
        <a:bodyPr/>
        <a:lstStyle/>
        <a:p>
          <a:endParaRPr lang="zh-CN" altLang="en-US"/>
        </a:p>
      </dgm:t>
    </dgm:pt>
    <dgm:pt modelId="{35BC1B7E-E4BF-4186-97FF-F017BB74519E}" type="parTrans" cxnId="{617A4521-D962-4D3B-9812-32C85575603D}">
      <dgm:prSet/>
      <dgm:spPr/>
      <dgm:t>
        <a:bodyPr/>
        <a:lstStyle/>
        <a:p>
          <a:endParaRPr lang="zh-CN" altLang="en-US"/>
        </a:p>
      </dgm:t>
    </dgm:pt>
    <dgm:pt modelId="{1FC08970-0574-4F80-B058-2D3392EAF6A0}">
      <dgm:prSet phldrT="[文本]" custT="1"/>
      <dgm:spPr>
        <a:ln>
          <a:solidFill>
            <a:schemeClr val="accent5"/>
          </a:solidFill>
        </a:ln>
      </dgm:spPr>
      <dgm:t>
        <a:bodyPr lIns="144000" tIns="72000" rIns="108000" anchor="t" anchorCtr="0"/>
        <a:lstStyle/>
        <a:p>
          <a:pPr algn="r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创业理念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971ACD-0C68-417F-BC9E-1B768117E705}" type="sibTrans" cxnId="{AD1F6C85-849F-4F64-8BE9-394B0C59AFE5}">
      <dgm:prSet/>
      <dgm:spPr/>
      <dgm:t>
        <a:bodyPr/>
        <a:lstStyle/>
        <a:p>
          <a:endParaRPr lang="zh-CN" altLang="en-US"/>
        </a:p>
      </dgm:t>
    </dgm:pt>
    <dgm:pt modelId="{F2572D1A-3283-4168-8859-5BF5CA931EFC}" type="parTrans" cxnId="{AD1F6C85-849F-4F64-8BE9-394B0C59AFE5}">
      <dgm:prSet/>
      <dgm:spPr/>
      <dgm:t>
        <a:bodyPr/>
        <a:lstStyle/>
        <a:p>
          <a:endParaRPr lang="zh-CN" altLang="en-US"/>
        </a:p>
      </dgm:t>
    </dgm:pt>
    <dgm:pt modelId="{622FD627-C02D-4995-86C7-A9F262EA13F6}">
      <dgm:prSet phldrT="[文本]" custT="1"/>
      <dgm:spPr>
        <a:solidFill>
          <a:schemeClr val="accent1"/>
        </a:solidFill>
      </dgm:spPr>
      <dgm:t>
        <a:bodyPr/>
        <a:lstStyle/>
        <a:p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3F08B3-B2E8-4E32-9D05-083536645F3C}" type="sibTrans" cxnId="{33A37583-CCC3-4FD5-95C9-07EC2BC9B22F}">
      <dgm:prSet/>
      <dgm:spPr/>
      <dgm:t>
        <a:bodyPr/>
        <a:lstStyle/>
        <a:p>
          <a:endParaRPr lang="zh-CN" altLang="en-US"/>
        </a:p>
      </dgm:t>
    </dgm:pt>
    <dgm:pt modelId="{6659A045-A0A4-41E4-96C4-384011EC2B11}" type="parTrans" cxnId="{33A37583-CCC3-4FD5-95C9-07EC2BC9B22F}">
      <dgm:prSet/>
      <dgm:spPr/>
      <dgm:t>
        <a:bodyPr/>
        <a:lstStyle/>
        <a:p>
          <a:endParaRPr lang="zh-CN" altLang="en-US"/>
        </a:p>
      </dgm:t>
    </dgm:pt>
    <dgm:pt modelId="{1C8456DC-D3F2-4AD2-8C32-F33DE1570E37}">
      <dgm:prSet phldrT="[文本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l"/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7661C9-BF5E-4BC5-9F0A-4966776D9BBF}" type="sibTrans" cxnId="{7422A4BC-D794-42F2-8721-4665AD5F1540}">
      <dgm:prSet/>
      <dgm:spPr/>
      <dgm:t>
        <a:bodyPr/>
        <a:lstStyle/>
        <a:p>
          <a:endParaRPr lang="zh-CN" altLang="en-US"/>
        </a:p>
      </dgm:t>
    </dgm:pt>
    <dgm:pt modelId="{7E200557-8E12-4F1A-B713-7CAC9ACD9E3F}" type="parTrans" cxnId="{7422A4BC-D794-42F2-8721-4665AD5F1540}">
      <dgm:prSet/>
      <dgm:spPr/>
      <dgm:t>
        <a:bodyPr/>
        <a:lstStyle/>
        <a:p>
          <a:endParaRPr lang="zh-CN" altLang="en-US"/>
        </a:p>
      </dgm:t>
    </dgm:pt>
    <dgm:pt modelId="{32372289-03E8-441A-86D6-914FC477A7C2}">
      <dgm:prSet phldrT="[文本]" custT="1"/>
      <dgm:spPr>
        <a:ln>
          <a:solidFill>
            <a:schemeClr val="accent5"/>
          </a:solidFill>
        </a:ln>
      </dgm:spPr>
      <dgm:t>
        <a:bodyPr lIns="72000" tIns="108000" bIns="144000" anchor="ctr" anchorCtr="0"/>
        <a:lstStyle/>
        <a:p>
          <a:pPr marL="0" indent="0">
            <a:lnSpc>
              <a:spcPct val="100000"/>
            </a:lnSpc>
            <a:spcAft>
              <a:spcPts val="0"/>
            </a:spcAft>
          </a:pP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顶岗实习、企业参观考察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DFB482-0B4F-41D5-886B-41B5AF57ECC3}" type="parTrans" cxnId="{66D8ED64-E2C9-4EE8-AF5E-B80895858F8D}">
      <dgm:prSet/>
      <dgm:spPr/>
      <dgm:t>
        <a:bodyPr/>
        <a:lstStyle/>
        <a:p>
          <a:endParaRPr lang="zh-CN" altLang="en-US"/>
        </a:p>
      </dgm:t>
    </dgm:pt>
    <dgm:pt modelId="{EA9C61AE-AAD0-4066-9772-D2A6CC7C99E6}" type="sibTrans" cxnId="{66D8ED64-E2C9-4EE8-AF5E-B80895858F8D}">
      <dgm:prSet/>
      <dgm:spPr/>
      <dgm:t>
        <a:bodyPr/>
        <a:lstStyle/>
        <a:p>
          <a:endParaRPr lang="zh-CN" altLang="en-US"/>
        </a:p>
      </dgm:t>
    </dgm:pt>
    <dgm:pt modelId="{777B7D1D-CE8D-4BD2-874A-7B9DA7B53C74}" type="pres">
      <dgm:prSet presAssocID="{715D8C5D-A05F-4F32-9B5B-776BB0711D7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0B93B25-D615-4162-A61E-3248B030AC7E}" type="pres">
      <dgm:prSet presAssocID="{715D8C5D-A05F-4F32-9B5B-776BB0711D71}" presName="children" presStyleCnt="0"/>
      <dgm:spPr/>
    </dgm:pt>
    <dgm:pt modelId="{8EFD676B-8FA8-44BB-8DE8-F5CE2B36489B}" type="pres">
      <dgm:prSet presAssocID="{715D8C5D-A05F-4F32-9B5B-776BB0711D71}" presName="child1group" presStyleCnt="0"/>
      <dgm:spPr/>
    </dgm:pt>
    <dgm:pt modelId="{F4D9FAC2-5C71-4126-854A-9A45B299A1DA}" type="pres">
      <dgm:prSet presAssocID="{715D8C5D-A05F-4F32-9B5B-776BB0711D71}" presName="child1" presStyleLbl="bgAcc1" presStyleIdx="0" presStyleCnt="4" custScaleY="95028" custLinFactNeighborX="117" custLinFactNeighborY="-5811"/>
      <dgm:spPr/>
      <dgm:t>
        <a:bodyPr/>
        <a:lstStyle/>
        <a:p>
          <a:endParaRPr lang="zh-CN" altLang="en-US"/>
        </a:p>
      </dgm:t>
    </dgm:pt>
    <dgm:pt modelId="{37A650EB-1357-400B-A6F5-D41BDDDEEC72}" type="pres">
      <dgm:prSet presAssocID="{715D8C5D-A05F-4F32-9B5B-776BB0711D71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6FE984-05BA-475C-8B79-39123C229AAF}" type="pres">
      <dgm:prSet presAssocID="{715D8C5D-A05F-4F32-9B5B-776BB0711D71}" presName="child2group" presStyleCnt="0"/>
      <dgm:spPr/>
    </dgm:pt>
    <dgm:pt modelId="{9A9FF669-4B60-4258-B3E9-A9F501307CB7}" type="pres">
      <dgm:prSet presAssocID="{715D8C5D-A05F-4F32-9B5B-776BB0711D71}" presName="child2" presStyleLbl="bgAcc1" presStyleIdx="1" presStyleCnt="4" custScaleX="110756" custScaleY="87674" custLinFactY="100000" custLinFactNeighborY="118663"/>
      <dgm:spPr/>
      <dgm:t>
        <a:bodyPr/>
        <a:lstStyle/>
        <a:p>
          <a:endParaRPr lang="zh-CN" altLang="en-US"/>
        </a:p>
      </dgm:t>
    </dgm:pt>
    <dgm:pt modelId="{096F7BB5-BA4C-415F-A8D2-3B67A8E0A756}" type="pres">
      <dgm:prSet presAssocID="{715D8C5D-A05F-4F32-9B5B-776BB0711D71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30C8CB-FF77-4B2E-A0DA-D133C971FB26}" type="pres">
      <dgm:prSet presAssocID="{715D8C5D-A05F-4F32-9B5B-776BB0711D71}" presName="child3group" presStyleCnt="0"/>
      <dgm:spPr/>
    </dgm:pt>
    <dgm:pt modelId="{21508FE2-829B-4DF3-8447-51CC8DB7248D}" type="pres">
      <dgm:prSet presAssocID="{715D8C5D-A05F-4F32-9B5B-776BB0711D71}" presName="child3" presStyleLbl="bgAcc1" presStyleIdx="2" presStyleCnt="4" custScaleY="87914" custLinFactY="-100000" custLinFactNeighborY="-119805"/>
      <dgm:spPr/>
      <dgm:t>
        <a:bodyPr/>
        <a:lstStyle/>
        <a:p>
          <a:endParaRPr lang="zh-CN" altLang="en-US"/>
        </a:p>
      </dgm:t>
    </dgm:pt>
    <dgm:pt modelId="{7B271B0D-A382-437A-A359-60399DD9FCDB}" type="pres">
      <dgm:prSet presAssocID="{715D8C5D-A05F-4F32-9B5B-776BB0711D71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5ABC9D-5D81-43AE-B719-D47FDC28EB9B}" type="pres">
      <dgm:prSet presAssocID="{715D8C5D-A05F-4F32-9B5B-776BB0711D71}" presName="child4group" presStyleCnt="0"/>
      <dgm:spPr/>
    </dgm:pt>
    <dgm:pt modelId="{683B162F-D0A7-4997-8E28-A4140BAA6D22}" type="pres">
      <dgm:prSet presAssocID="{715D8C5D-A05F-4F32-9B5B-776BB0711D71}" presName="child4" presStyleLbl="bgAcc1" presStyleIdx="3" presStyleCnt="4" custScaleY="121080"/>
      <dgm:spPr/>
      <dgm:t>
        <a:bodyPr/>
        <a:lstStyle/>
        <a:p>
          <a:endParaRPr lang="zh-CN" altLang="en-US"/>
        </a:p>
      </dgm:t>
    </dgm:pt>
    <dgm:pt modelId="{8496E518-EFF7-4966-84A9-D25EEF0E08D0}" type="pres">
      <dgm:prSet presAssocID="{715D8C5D-A05F-4F32-9B5B-776BB0711D71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E8FD92-CEAD-4840-BCE0-0F4A64CA2187}" type="pres">
      <dgm:prSet presAssocID="{715D8C5D-A05F-4F32-9B5B-776BB0711D71}" presName="childPlaceholder" presStyleCnt="0"/>
      <dgm:spPr/>
    </dgm:pt>
    <dgm:pt modelId="{9B1B0237-24C2-4838-9A98-29CD4E782249}" type="pres">
      <dgm:prSet presAssocID="{715D8C5D-A05F-4F32-9B5B-776BB0711D71}" presName="circle" presStyleCnt="0"/>
      <dgm:spPr/>
    </dgm:pt>
    <dgm:pt modelId="{557430F8-0D12-47B9-B72C-56C58DFA221E}" type="pres">
      <dgm:prSet presAssocID="{715D8C5D-A05F-4F32-9B5B-776BB0711D71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8D2CBC-D1DC-46B0-8970-48A91E500B34}" type="pres">
      <dgm:prSet presAssocID="{715D8C5D-A05F-4F32-9B5B-776BB0711D71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676B5-D7F5-4F06-A46C-8B1BB55A5378}" type="pres">
      <dgm:prSet presAssocID="{715D8C5D-A05F-4F32-9B5B-776BB0711D71}" presName="quadrant3" presStyleLbl="node1" presStyleIdx="2" presStyleCnt="4" custLinFactNeighborX="1224" custLinFactNeighborY="-61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74C06F-8C96-4D37-B0FF-94AA34B6A4B3}" type="pres">
      <dgm:prSet presAssocID="{715D8C5D-A05F-4F32-9B5B-776BB0711D71}" presName="quadrant4" presStyleLbl="node1" presStyleIdx="3" presStyleCnt="4" custLinFactNeighborX="1215" custLinFactNeighborY="-138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C6F9F1-7336-45A3-B11F-5CB41AE0783D}" type="pres">
      <dgm:prSet presAssocID="{715D8C5D-A05F-4F32-9B5B-776BB0711D71}" presName="quadrantPlaceholder" presStyleCnt="0"/>
      <dgm:spPr/>
    </dgm:pt>
    <dgm:pt modelId="{69FCEBFD-9509-4B60-B61B-FAC0C3E1E0DC}" type="pres">
      <dgm:prSet presAssocID="{715D8C5D-A05F-4F32-9B5B-776BB0711D71}" presName="center1" presStyleLbl="fgShp" presStyleIdx="0" presStyleCnt="2"/>
      <dgm:spPr/>
    </dgm:pt>
    <dgm:pt modelId="{4DFEA8DE-F102-497B-BEAC-9215AEB8FCD7}" type="pres">
      <dgm:prSet presAssocID="{715D8C5D-A05F-4F32-9B5B-776BB0711D71}" presName="center2" presStyleLbl="fgShp" presStyleIdx="1" presStyleCnt="2"/>
      <dgm:spPr/>
    </dgm:pt>
  </dgm:ptLst>
  <dgm:cxnLst>
    <dgm:cxn modelId="{A82F8A5A-D842-445C-B6BB-97BE795CA75B}" type="presOf" srcId="{20A87287-F5E5-4A92-B30B-6A211FC5BBA1}" destId="{21508FE2-829B-4DF3-8447-51CC8DB7248D}" srcOrd="0" destOrd="0" presId="urn:microsoft.com/office/officeart/2005/8/layout/cycle4#1"/>
    <dgm:cxn modelId="{4E878B24-6C13-429F-99D1-C085C1C56D83}" srcId="{715D8C5D-A05F-4F32-9B5B-776BB0711D71}" destId="{BBEDA34E-116F-447C-BAA5-103D17FAB06A}" srcOrd="1" destOrd="0" parTransId="{02F1D889-9A33-4C6B-9229-BA02AFD0DBFC}" sibTransId="{5CD229BB-EF06-4847-AC70-FF2896AF1A3D}"/>
    <dgm:cxn modelId="{8301B79F-D746-4397-9697-5E0CB7E083F2}" type="presOf" srcId="{1FC08970-0574-4F80-B058-2D3392EAF6A0}" destId="{096F7BB5-BA4C-415F-A8D2-3B67A8E0A756}" srcOrd="1" destOrd="1" presId="urn:microsoft.com/office/officeart/2005/8/layout/cycle4#1"/>
    <dgm:cxn modelId="{2F8F581D-0507-4897-BBF2-C938F07D3001}" type="presOf" srcId="{622FD627-C02D-4995-86C7-A9F262EA13F6}" destId="{557430F8-0D12-47B9-B72C-56C58DFA221E}" srcOrd="0" destOrd="0" presId="urn:microsoft.com/office/officeart/2005/8/layout/cycle4#1"/>
    <dgm:cxn modelId="{ED4FFEA8-20B3-4A78-B2BA-C4EF034B9591}" type="presOf" srcId="{C461575A-86D0-4905-AAD7-D056A89B2C8D}" destId="{9A9FF669-4B60-4258-B3E9-A9F501307CB7}" srcOrd="0" destOrd="2" presId="urn:microsoft.com/office/officeart/2005/8/layout/cycle4#1"/>
    <dgm:cxn modelId="{7422A4BC-D794-42F2-8721-4665AD5F1540}" srcId="{715D8C5D-A05F-4F32-9B5B-776BB0711D71}" destId="{1C8456DC-D3F2-4AD2-8C32-F33DE1570E37}" srcOrd="3" destOrd="0" parTransId="{7E200557-8E12-4F1A-B713-7CAC9ACD9E3F}" sibTransId="{BB7661C9-BF5E-4BC5-9F0A-4966776D9BBF}"/>
    <dgm:cxn modelId="{76A820A4-3A6B-4194-8B32-A9C7A8638844}" srcId="{715D8C5D-A05F-4F32-9B5B-776BB0711D71}" destId="{B4E89949-1333-47C4-8F09-D47A6D0BB8AC}" srcOrd="2" destOrd="0" parTransId="{43D461CF-FD52-4D47-9231-47EFEE07C2F4}" sibTransId="{2D76C3CD-B63E-4D03-9B6D-39A7430DB465}"/>
    <dgm:cxn modelId="{ABDF30D5-ED89-4252-BAD7-09E17A507B43}" type="presOf" srcId="{715D8C5D-A05F-4F32-9B5B-776BB0711D71}" destId="{777B7D1D-CE8D-4BD2-874A-7B9DA7B53C74}" srcOrd="0" destOrd="0" presId="urn:microsoft.com/office/officeart/2005/8/layout/cycle4#1"/>
    <dgm:cxn modelId="{D7A598B5-8B80-4267-B88E-39ADFE549E35}" type="presOf" srcId="{52CFD3C1-21D0-407B-ACA9-4B4A95DEE50D}" destId="{9A9FF669-4B60-4258-B3E9-A9F501307CB7}" srcOrd="0" destOrd="0" presId="urn:microsoft.com/office/officeart/2005/8/layout/cycle4#1"/>
    <dgm:cxn modelId="{AB820E27-9D27-4E72-9C70-CB33FC7AB0CB}" srcId="{B4E89949-1333-47C4-8F09-D47A6D0BB8AC}" destId="{99636DAF-6E82-4DDB-8B3C-ED72336476B6}" srcOrd="1" destOrd="0" parTransId="{72D91D2A-1DA3-404F-881C-BEAF837E878B}" sibTransId="{A2DB6334-6414-494F-91D0-F17FF2F1FEFB}"/>
    <dgm:cxn modelId="{33A37583-CCC3-4FD5-95C9-07EC2BC9B22F}" srcId="{715D8C5D-A05F-4F32-9B5B-776BB0711D71}" destId="{622FD627-C02D-4995-86C7-A9F262EA13F6}" srcOrd="0" destOrd="0" parTransId="{6659A045-A0A4-41E4-96C4-384011EC2B11}" sibTransId="{EF3F08B3-B2E8-4E32-9D05-083536645F3C}"/>
    <dgm:cxn modelId="{E06167C7-4037-4561-A0F5-AF66385C7652}" type="presOf" srcId="{BC6B5CD7-CDBE-449B-A0A6-78C38E6F4A11}" destId="{F4D9FAC2-5C71-4126-854A-9A45B299A1DA}" srcOrd="0" destOrd="1" presId="urn:microsoft.com/office/officeart/2005/8/layout/cycle4#1"/>
    <dgm:cxn modelId="{DE00A5D4-4022-489C-AB13-E5BF5B2C0B49}" srcId="{1C8456DC-D3F2-4AD2-8C32-F33DE1570E37}" destId="{0437AE77-8EC4-4957-87C7-0C80FC666311}" srcOrd="2" destOrd="0" parTransId="{C37339B2-686D-42AE-8BF7-B3896AD1098E}" sibTransId="{98B3323D-A154-4DE8-8785-C210168E02E2}"/>
    <dgm:cxn modelId="{0D7C28E3-818D-4A71-B2AE-DDF566BD46F1}" type="presOf" srcId="{32372289-03E8-441A-86D6-914FC477A7C2}" destId="{8496E518-EFF7-4966-84A9-D25EEF0E08D0}" srcOrd="1" destOrd="1" presId="urn:microsoft.com/office/officeart/2005/8/layout/cycle4#1"/>
    <dgm:cxn modelId="{27BD21AE-1A5E-44D3-831A-554363CB8867}" srcId="{1C8456DC-D3F2-4AD2-8C32-F33DE1570E37}" destId="{411B02F4-1C70-4109-93A6-27958CCC69A5}" srcOrd="0" destOrd="0" parTransId="{242C77AF-6C86-4865-9E54-000C3DB6A892}" sibTransId="{25FF6B0A-8254-4E20-95A2-4C728710E3E8}"/>
    <dgm:cxn modelId="{1B17EB8A-F1A8-4CD2-9236-195F4E4D65D5}" type="presOf" srcId="{BBEDA34E-116F-447C-BAA5-103D17FAB06A}" destId="{9E8D2CBC-D1DC-46B0-8970-48A91E500B34}" srcOrd="0" destOrd="0" presId="urn:microsoft.com/office/officeart/2005/8/layout/cycle4#1"/>
    <dgm:cxn modelId="{5A185A5A-E2BA-419C-AA60-019A55EACFA2}" type="presOf" srcId="{20A87287-F5E5-4A92-B30B-6A211FC5BBA1}" destId="{7B271B0D-A382-437A-A359-60399DD9FCDB}" srcOrd="1" destOrd="0" presId="urn:microsoft.com/office/officeart/2005/8/layout/cycle4#1"/>
    <dgm:cxn modelId="{87104A6D-443A-41E0-BE57-267AE2B85CC6}" type="presOf" srcId="{3711D5E8-8096-4DBE-9ED9-024B37CA3FA8}" destId="{37A650EB-1357-400B-A6F5-D41BDDDEEC72}" srcOrd="1" destOrd="2" presId="urn:microsoft.com/office/officeart/2005/8/layout/cycle4#1"/>
    <dgm:cxn modelId="{5A953AF0-6267-4273-8A88-A4B4DFE08A64}" type="presOf" srcId="{BC6B5CD7-CDBE-449B-A0A6-78C38E6F4A11}" destId="{37A650EB-1357-400B-A6F5-D41BDDDEEC72}" srcOrd="1" destOrd="1" presId="urn:microsoft.com/office/officeart/2005/8/layout/cycle4#1"/>
    <dgm:cxn modelId="{F41CFED4-5921-4520-8D79-9F68064BDEE5}" type="presOf" srcId="{99636DAF-6E82-4DDB-8B3C-ED72336476B6}" destId="{7B271B0D-A382-437A-A359-60399DD9FCDB}" srcOrd="1" destOrd="1" presId="urn:microsoft.com/office/officeart/2005/8/layout/cycle4#1"/>
    <dgm:cxn modelId="{D35D2267-3D14-4FB6-8335-43A0DD2CD70B}" type="presOf" srcId="{C461575A-86D0-4905-AAD7-D056A89B2C8D}" destId="{096F7BB5-BA4C-415F-A8D2-3B67A8E0A756}" srcOrd="1" destOrd="2" presId="urn:microsoft.com/office/officeart/2005/8/layout/cycle4#1"/>
    <dgm:cxn modelId="{8D782530-2E13-4513-A789-79A7520644B1}" srcId="{622FD627-C02D-4995-86C7-A9F262EA13F6}" destId="{3711D5E8-8096-4DBE-9ED9-024B37CA3FA8}" srcOrd="2" destOrd="0" parTransId="{2856B5C9-9724-43C0-AF3E-5A58E30D946F}" sibTransId="{5ECD21E8-7DCF-4F27-9208-9FB386649A31}"/>
    <dgm:cxn modelId="{C87B21C6-DAA2-4EC2-A69C-CA773E508AD2}" type="presOf" srcId="{6351BAD8-C1BC-46C3-9570-4374BECDCA5A}" destId="{21508FE2-829B-4DF3-8447-51CC8DB7248D}" srcOrd="0" destOrd="2" presId="urn:microsoft.com/office/officeart/2005/8/layout/cycle4#1"/>
    <dgm:cxn modelId="{90AD76D1-5162-4620-AEE1-C8FDFD59139F}" type="presOf" srcId="{99636DAF-6E82-4DDB-8B3C-ED72336476B6}" destId="{21508FE2-829B-4DF3-8447-51CC8DB7248D}" srcOrd="0" destOrd="1" presId="urn:microsoft.com/office/officeart/2005/8/layout/cycle4#1"/>
    <dgm:cxn modelId="{4E83401A-A23A-4457-AE7A-BC355CCBA539}" type="presOf" srcId="{1C8456DC-D3F2-4AD2-8C32-F33DE1570E37}" destId="{2D74C06F-8C96-4D37-B0FF-94AA34B6A4B3}" srcOrd="0" destOrd="0" presId="urn:microsoft.com/office/officeart/2005/8/layout/cycle4#1"/>
    <dgm:cxn modelId="{66D8ED64-E2C9-4EE8-AF5E-B80895858F8D}" srcId="{1C8456DC-D3F2-4AD2-8C32-F33DE1570E37}" destId="{32372289-03E8-441A-86D6-914FC477A7C2}" srcOrd="1" destOrd="0" parTransId="{F4DFB482-0B4F-41D5-886B-41B5AF57ECC3}" sibTransId="{EA9C61AE-AAD0-4066-9772-D2A6CC7C99E6}"/>
    <dgm:cxn modelId="{DA6A2683-D1F4-4C30-9394-FD5B82A5C9E4}" type="presOf" srcId="{52CFD3C1-21D0-407B-ACA9-4B4A95DEE50D}" destId="{096F7BB5-BA4C-415F-A8D2-3B67A8E0A756}" srcOrd="1" destOrd="0" presId="urn:microsoft.com/office/officeart/2005/8/layout/cycle4#1"/>
    <dgm:cxn modelId="{477B6430-949E-461A-87C5-06C432687EE1}" srcId="{622FD627-C02D-4995-86C7-A9F262EA13F6}" destId="{352779D5-AD58-44F2-B22F-72283D867636}" srcOrd="0" destOrd="0" parTransId="{448C4A76-092D-4DC8-AA56-6981AF117C79}" sibTransId="{5C96EEB0-DC50-46E7-A003-197DED5CABE2}"/>
    <dgm:cxn modelId="{6F98D798-FA11-4867-8464-54D8CCA3CBE2}" type="presOf" srcId="{3711D5E8-8096-4DBE-9ED9-024B37CA3FA8}" destId="{F4D9FAC2-5C71-4126-854A-9A45B299A1DA}" srcOrd="0" destOrd="2" presId="urn:microsoft.com/office/officeart/2005/8/layout/cycle4#1"/>
    <dgm:cxn modelId="{06BAD156-5E31-4321-A054-81F6B1D3A8FF}" srcId="{622FD627-C02D-4995-86C7-A9F262EA13F6}" destId="{BC6B5CD7-CDBE-449B-A0A6-78C38E6F4A11}" srcOrd="1" destOrd="0" parTransId="{FA266AC9-91D8-4BC1-AF3F-EEE796D07874}" sibTransId="{B4D1BA53-EDEC-49EF-A624-D6B1BF4DB88D}"/>
    <dgm:cxn modelId="{FDBB3776-3EB9-4912-B99F-E2C2B87DD4E0}" type="presOf" srcId="{352779D5-AD58-44F2-B22F-72283D867636}" destId="{37A650EB-1357-400B-A6F5-D41BDDDEEC72}" srcOrd="1" destOrd="0" presId="urn:microsoft.com/office/officeart/2005/8/layout/cycle4#1"/>
    <dgm:cxn modelId="{CB76A91C-9F23-4AF1-841A-95516D5C85B0}" type="presOf" srcId="{0437AE77-8EC4-4957-87C7-0C80FC666311}" destId="{8496E518-EFF7-4966-84A9-D25EEF0E08D0}" srcOrd="1" destOrd="2" presId="urn:microsoft.com/office/officeart/2005/8/layout/cycle4#1"/>
    <dgm:cxn modelId="{3BB391D5-52E1-4C09-BF88-3B38D8A1B693}" srcId="{B4E89949-1333-47C4-8F09-D47A6D0BB8AC}" destId="{6351BAD8-C1BC-46C3-9570-4374BECDCA5A}" srcOrd="2" destOrd="0" parTransId="{42799288-C7E4-4B71-81B1-12FE840D495D}" sibTransId="{BBE9B576-1CA5-418E-BA53-8E307020A36C}"/>
    <dgm:cxn modelId="{B6E05736-CDD4-4259-B583-3933F488C00E}" type="presOf" srcId="{6351BAD8-C1BC-46C3-9570-4374BECDCA5A}" destId="{7B271B0D-A382-437A-A359-60399DD9FCDB}" srcOrd="1" destOrd="2" presId="urn:microsoft.com/office/officeart/2005/8/layout/cycle4#1"/>
    <dgm:cxn modelId="{7C9479C6-459C-4190-A18A-5F5C96B82802}" type="presOf" srcId="{411B02F4-1C70-4109-93A6-27958CCC69A5}" destId="{683B162F-D0A7-4997-8E28-A4140BAA6D22}" srcOrd="0" destOrd="0" presId="urn:microsoft.com/office/officeart/2005/8/layout/cycle4#1"/>
    <dgm:cxn modelId="{617A4521-D962-4D3B-9812-32C85575603D}" srcId="{BBEDA34E-116F-447C-BAA5-103D17FAB06A}" destId="{C461575A-86D0-4905-AAD7-D056A89B2C8D}" srcOrd="2" destOrd="0" parTransId="{35BC1B7E-E4BF-4186-97FF-F017BB74519E}" sibTransId="{7764A126-929B-4767-AB2B-8EAD6BBC2AEB}"/>
    <dgm:cxn modelId="{1B5E847D-42EF-4D4A-A022-F010060E14F8}" type="presOf" srcId="{1FC08970-0574-4F80-B058-2D3392EAF6A0}" destId="{9A9FF669-4B60-4258-B3E9-A9F501307CB7}" srcOrd="0" destOrd="1" presId="urn:microsoft.com/office/officeart/2005/8/layout/cycle4#1"/>
    <dgm:cxn modelId="{2E965F15-E704-455C-BEA5-AF3AFB8090D9}" type="presOf" srcId="{411B02F4-1C70-4109-93A6-27958CCC69A5}" destId="{8496E518-EFF7-4966-84A9-D25EEF0E08D0}" srcOrd="1" destOrd="0" presId="urn:microsoft.com/office/officeart/2005/8/layout/cycle4#1"/>
    <dgm:cxn modelId="{704D1324-7590-4B1B-B9C7-0850F737281C}" type="presOf" srcId="{352779D5-AD58-44F2-B22F-72283D867636}" destId="{F4D9FAC2-5C71-4126-854A-9A45B299A1DA}" srcOrd="0" destOrd="0" presId="urn:microsoft.com/office/officeart/2005/8/layout/cycle4#1"/>
    <dgm:cxn modelId="{7B632B54-E40F-4113-A898-00554700C451}" type="presOf" srcId="{0437AE77-8EC4-4957-87C7-0C80FC666311}" destId="{683B162F-D0A7-4997-8E28-A4140BAA6D22}" srcOrd="0" destOrd="2" presId="urn:microsoft.com/office/officeart/2005/8/layout/cycle4#1"/>
    <dgm:cxn modelId="{AD1F6C85-849F-4F64-8BE9-394B0C59AFE5}" srcId="{BBEDA34E-116F-447C-BAA5-103D17FAB06A}" destId="{1FC08970-0574-4F80-B058-2D3392EAF6A0}" srcOrd="1" destOrd="0" parTransId="{F2572D1A-3283-4168-8859-5BF5CA931EFC}" sibTransId="{BB971ACD-0C68-417F-BC9E-1B768117E705}"/>
    <dgm:cxn modelId="{A9AD9ECC-9D32-401B-A4DB-E22BC9C18D6A}" srcId="{BBEDA34E-116F-447C-BAA5-103D17FAB06A}" destId="{52CFD3C1-21D0-407B-ACA9-4B4A95DEE50D}" srcOrd="0" destOrd="0" parTransId="{E21C64D9-4699-4D62-B1EE-6DE3B3B129DB}" sibTransId="{AB0190DB-765C-4B9F-9013-A4D30D281C94}"/>
    <dgm:cxn modelId="{9AB34EED-C259-4A5E-B4E5-6FAE3B6E5DF1}" srcId="{B4E89949-1333-47C4-8F09-D47A6D0BB8AC}" destId="{20A87287-F5E5-4A92-B30B-6A211FC5BBA1}" srcOrd="0" destOrd="0" parTransId="{ABEF6329-E6A7-4BAB-BE53-3589C9B97F4C}" sibTransId="{8D8B3FB0-DA8A-4584-ACBF-837625C038A9}"/>
    <dgm:cxn modelId="{FDFC69D7-9AEC-404D-8AA7-919550CBCA53}" type="presOf" srcId="{B4E89949-1333-47C4-8F09-D47A6D0BB8AC}" destId="{A0B676B5-D7F5-4F06-A46C-8B1BB55A5378}" srcOrd="0" destOrd="0" presId="urn:microsoft.com/office/officeart/2005/8/layout/cycle4#1"/>
    <dgm:cxn modelId="{B473F2B1-17AE-4F30-8A7A-D77C3B0A8F5A}" type="presOf" srcId="{32372289-03E8-441A-86D6-914FC477A7C2}" destId="{683B162F-D0A7-4997-8E28-A4140BAA6D22}" srcOrd="0" destOrd="1" presId="urn:microsoft.com/office/officeart/2005/8/layout/cycle4#1"/>
    <dgm:cxn modelId="{1B521F40-18B2-4556-9984-66E286031ED4}" type="presParOf" srcId="{777B7D1D-CE8D-4BD2-874A-7B9DA7B53C74}" destId="{E0B93B25-D615-4162-A61E-3248B030AC7E}" srcOrd="0" destOrd="0" presId="urn:microsoft.com/office/officeart/2005/8/layout/cycle4#1"/>
    <dgm:cxn modelId="{B2DE3A37-CA69-47CC-9A3F-D884683D1A51}" type="presParOf" srcId="{E0B93B25-D615-4162-A61E-3248B030AC7E}" destId="{8EFD676B-8FA8-44BB-8DE8-F5CE2B36489B}" srcOrd="0" destOrd="0" presId="urn:microsoft.com/office/officeart/2005/8/layout/cycle4#1"/>
    <dgm:cxn modelId="{94337EEE-4289-43E0-A69E-809B1A0D390B}" type="presParOf" srcId="{8EFD676B-8FA8-44BB-8DE8-F5CE2B36489B}" destId="{F4D9FAC2-5C71-4126-854A-9A45B299A1DA}" srcOrd="0" destOrd="0" presId="urn:microsoft.com/office/officeart/2005/8/layout/cycle4#1"/>
    <dgm:cxn modelId="{138C8E89-7CD6-492C-BD76-F865BD1288DC}" type="presParOf" srcId="{8EFD676B-8FA8-44BB-8DE8-F5CE2B36489B}" destId="{37A650EB-1357-400B-A6F5-D41BDDDEEC72}" srcOrd="1" destOrd="0" presId="urn:microsoft.com/office/officeart/2005/8/layout/cycle4#1"/>
    <dgm:cxn modelId="{F6BB5ABB-3823-485E-80C3-0DE49A953C1D}" type="presParOf" srcId="{E0B93B25-D615-4162-A61E-3248B030AC7E}" destId="{766FE984-05BA-475C-8B79-39123C229AAF}" srcOrd="1" destOrd="0" presId="urn:microsoft.com/office/officeart/2005/8/layout/cycle4#1"/>
    <dgm:cxn modelId="{31CBFC55-4882-4D0D-B7AB-449671DC0D84}" type="presParOf" srcId="{766FE984-05BA-475C-8B79-39123C229AAF}" destId="{9A9FF669-4B60-4258-B3E9-A9F501307CB7}" srcOrd="0" destOrd="0" presId="urn:microsoft.com/office/officeart/2005/8/layout/cycle4#1"/>
    <dgm:cxn modelId="{E58058E3-7367-4112-9506-8FB797912D7D}" type="presParOf" srcId="{766FE984-05BA-475C-8B79-39123C229AAF}" destId="{096F7BB5-BA4C-415F-A8D2-3B67A8E0A756}" srcOrd="1" destOrd="0" presId="urn:microsoft.com/office/officeart/2005/8/layout/cycle4#1"/>
    <dgm:cxn modelId="{8113B054-9F89-4138-B418-94194EFFC1A3}" type="presParOf" srcId="{E0B93B25-D615-4162-A61E-3248B030AC7E}" destId="{FC30C8CB-FF77-4B2E-A0DA-D133C971FB26}" srcOrd="2" destOrd="0" presId="urn:microsoft.com/office/officeart/2005/8/layout/cycle4#1"/>
    <dgm:cxn modelId="{4545E36D-CEAE-4507-83FE-B5FAF694DDCC}" type="presParOf" srcId="{FC30C8CB-FF77-4B2E-A0DA-D133C971FB26}" destId="{21508FE2-829B-4DF3-8447-51CC8DB7248D}" srcOrd="0" destOrd="0" presId="urn:microsoft.com/office/officeart/2005/8/layout/cycle4#1"/>
    <dgm:cxn modelId="{FFDC6025-169A-4D5E-82F5-548C0B011E39}" type="presParOf" srcId="{FC30C8CB-FF77-4B2E-A0DA-D133C971FB26}" destId="{7B271B0D-A382-437A-A359-60399DD9FCDB}" srcOrd="1" destOrd="0" presId="urn:microsoft.com/office/officeart/2005/8/layout/cycle4#1"/>
    <dgm:cxn modelId="{154184C7-3C73-446A-8EB4-19C617E723A1}" type="presParOf" srcId="{E0B93B25-D615-4162-A61E-3248B030AC7E}" destId="{A65ABC9D-5D81-43AE-B719-D47FDC28EB9B}" srcOrd="3" destOrd="0" presId="urn:microsoft.com/office/officeart/2005/8/layout/cycle4#1"/>
    <dgm:cxn modelId="{6589B40E-6277-4B79-8060-8A5D4D0BA6E8}" type="presParOf" srcId="{A65ABC9D-5D81-43AE-B719-D47FDC28EB9B}" destId="{683B162F-D0A7-4997-8E28-A4140BAA6D22}" srcOrd="0" destOrd="0" presId="urn:microsoft.com/office/officeart/2005/8/layout/cycle4#1"/>
    <dgm:cxn modelId="{7EF5E6C4-79C5-438B-8709-BD06C23270D6}" type="presParOf" srcId="{A65ABC9D-5D81-43AE-B719-D47FDC28EB9B}" destId="{8496E518-EFF7-4966-84A9-D25EEF0E08D0}" srcOrd="1" destOrd="0" presId="urn:microsoft.com/office/officeart/2005/8/layout/cycle4#1"/>
    <dgm:cxn modelId="{A4CD6628-4D30-4D17-A448-32E6DF420D70}" type="presParOf" srcId="{E0B93B25-D615-4162-A61E-3248B030AC7E}" destId="{E7E8FD92-CEAD-4840-BCE0-0F4A64CA2187}" srcOrd="4" destOrd="0" presId="urn:microsoft.com/office/officeart/2005/8/layout/cycle4#1"/>
    <dgm:cxn modelId="{E1DB2988-AEFE-4B7B-A3E7-67C85F49F7B1}" type="presParOf" srcId="{777B7D1D-CE8D-4BD2-874A-7B9DA7B53C74}" destId="{9B1B0237-24C2-4838-9A98-29CD4E782249}" srcOrd="1" destOrd="0" presId="urn:microsoft.com/office/officeart/2005/8/layout/cycle4#1"/>
    <dgm:cxn modelId="{1C8B8ABB-545E-4A4B-A35E-F3AD02C3AC7E}" type="presParOf" srcId="{9B1B0237-24C2-4838-9A98-29CD4E782249}" destId="{557430F8-0D12-47B9-B72C-56C58DFA221E}" srcOrd="0" destOrd="0" presId="urn:microsoft.com/office/officeart/2005/8/layout/cycle4#1"/>
    <dgm:cxn modelId="{EC7E8010-A536-432B-A164-A8BF4F7B9BFE}" type="presParOf" srcId="{9B1B0237-24C2-4838-9A98-29CD4E782249}" destId="{9E8D2CBC-D1DC-46B0-8970-48A91E500B34}" srcOrd="1" destOrd="0" presId="urn:microsoft.com/office/officeart/2005/8/layout/cycle4#1"/>
    <dgm:cxn modelId="{EDDC3E56-FAD5-4D5E-8654-4DF2A951DF16}" type="presParOf" srcId="{9B1B0237-24C2-4838-9A98-29CD4E782249}" destId="{A0B676B5-D7F5-4F06-A46C-8B1BB55A5378}" srcOrd="2" destOrd="0" presId="urn:microsoft.com/office/officeart/2005/8/layout/cycle4#1"/>
    <dgm:cxn modelId="{75CCD24F-98E6-4AA8-BB7B-155F3E1EB54D}" type="presParOf" srcId="{9B1B0237-24C2-4838-9A98-29CD4E782249}" destId="{2D74C06F-8C96-4D37-B0FF-94AA34B6A4B3}" srcOrd="3" destOrd="0" presId="urn:microsoft.com/office/officeart/2005/8/layout/cycle4#1"/>
    <dgm:cxn modelId="{BBAB3AE8-B640-4C6D-B7C5-754F08A95876}" type="presParOf" srcId="{9B1B0237-24C2-4838-9A98-29CD4E782249}" destId="{0DC6F9F1-7336-45A3-B11F-5CB41AE0783D}" srcOrd="4" destOrd="0" presId="urn:microsoft.com/office/officeart/2005/8/layout/cycle4#1"/>
    <dgm:cxn modelId="{76201D9E-25D8-43A5-B02C-372C890E2526}" type="presParOf" srcId="{777B7D1D-CE8D-4BD2-874A-7B9DA7B53C74}" destId="{69FCEBFD-9509-4B60-B61B-FAC0C3E1E0DC}" srcOrd="2" destOrd="0" presId="urn:microsoft.com/office/officeart/2005/8/layout/cycle4#1"/>
    <dgm:cxn modelId="{F69167F2-8E4B-415C-AEA7-0E0BBE28EB52}" type="presParOf" srcId="{777B7D1D-CE8D-4BD2-874A-7B9DA7B53C74}" destId="{4DFEA8DE-F102-497B-BEAC-9215AEB8FCD7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31F078-EE9F-4AD6-A68B-A9096E4D11C5}" type="doc">
      <dgm:prSet loTypeId="urn:microsoft.com/office/officeart/2005/8/layout/hList9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09E3A1F-D50E-4121-8A99-7A3E7B1E9577}">
      <dgm:prSet phldrT="[文本]" custT="1"/>
      <dgm:spPr>
        <a:xfrm>
          <a:off x="783" y="192855"/>
          <a:ext cx="835095" cy="835095"/>
        </a:xfrm>
        <a:solidFill>
          <a:schemeClr val="bg2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20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学生</a:t>
          </a:r>
        </a:p>
      </dgm:t>
    </dgm:pt>
    <dgm:pt modelId="{093C6EAE-64B8-4C0B-B121-2D2D9AE5AEBE}" type="parTrans" cxnId="{5B71ACE1-4A06-4C43-917C-13407AECED31}">
      <dgm:prSet/>
      <dgm:spPr/>
      <dgm:t>
        <a:bodyPr/>
        <a:lstStyle/>
        <a:p>
          <a:endParaRPr lang="zh-CN" altLang="en-US"/>
        </a:p>
      </dgm:t>
    </dgm:pt>
    <dgm:pt modelId="{D0FD654D-57EC-48D4-8E57-94E05464BAA3}" type="sibTrans" cxnId="{5B71ACE1-4A06-4C43-917C-13407AECED31}">
      <dgm:prSet/>
      <dgm:spPr/>
      <dgm:t>
        <a:bodyPr/>
        <a:lstStyle/>
        <a:p>
          <a:endParaRPr lang="zh-CN" altLang="en-US"/>
        </a:p>
      </dgm:t>
    </dgm:pt>
    <dgm:pt modelId="{882E7B0D-CADB-49CE-89DE-66153338FF4D}">
      <dgm:prSet phldrT="[文本]" custT="1"/>
      <dgm:spPr>
        <a:xfrm>
          <a:off x="668859" y="526893"/>
          <a:ext cx="1252643" cy="835513"/>
        </a:xfr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altLang="zh-CN" sz="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r>
            <a:rPr lang="zh-CN" altLang="en-US" sz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基础教材</a:t>
          </a:r>
          <a:endParaRPr lang="en-US" altLang="zh-CN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r>
            <a:rPr lang="zh-CN" altLang="en-US" sz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实训教材</a:t>
          </a:r>
          <a:endParaRPr lang="en-US" altLang="zh-CN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r>
            <a:rPr lang="zh-CN" altLang="en-US" sz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学生学习手册</a:t>
          </a:r>
          <a:endParaRPr lang="en-US" altLang="zh-CN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endParaRPr lang="zh-CN" altLang="en-US" sz="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38E858B-E263-4142-B85A-9DC0A3507D6B}" type="parTrans" cxnId="{FA15F080-EBF0-4D20-A8E8-4F5D57858EFD}">
      <dgm:prSet/>
      <dgm:spPr/>
      <dgm:t>
        <a:bodyPr/>
        <a:lstStyle/>
        <a:p>
          <a:endParaRPr lang="zh-CN" altLang="en-US"/>
        </a:p>
      </dgm:t>
    </dgm:pt>
    <dgm:pt modelId="{FCEA9705-9224-45FA-9855-2DD7D47017DB}" type="sibTrans" cxnId="{FA15F080-EBF0-4D20-A8E8-4F5D57858EFD}">
      <dgm:prSet/>
      <dgm:spPr/>
      <dgm:t>
        <a:bodyPr/>
        <a:lstStyle/>
        <a:p>
          <a:endParaRPr lang="zh-CN" altLang="en-US"/>
        </a:p>
      </dgm:t>
    </dgm:pt>
    <dgm:pt modelId="{AEAF0F07-A3CF-4BB5-A482-475CD57C4E8D}">
      <dgm:prSet phldrT="[文本]" custT="1"/>
      <dgm:spPr>
        <a:xfrm>
          <a:off x="668859" y="1362406"/>
          <a:ext cx="1252643" cy="835513"/>
        </a:xfrm>
        <a:solidFill>
          <a:srgbClr val="9BBB59">
            <a:tint val="40000"/>
            <a:alpha val="90000"/>
            <a:hueOff val="3572283"/>
            <a:satOff val="-4598"/>
            <a:lumOff val="-358"/>
            <a:alphaOff val="0"/>
          </a:srgbClr>
        </a:solidFill>
        <a:ln w="25400" cap="flat" cmpd="sng" algn="ctr">
          <a:solidFill>
            <a:srgbClr val="9BBB59">
              <a:tint val="40000"/>
              <a:alpha val="90000"/>
              <a:hueOff val="3572283"/>
              <a:satOff val="-4598"/>
              <a:lumOff val="-358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习题册</a:t>
          </a:r>
          <a:endParaRPr lang="en-US" altLang="zh-CN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r>
            <a:rPr lang="zh-CN" altLang="en-US" sz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推荐书目清单</a:t>
          </a:r>
        </a:p>
      </dgm:t>
    </dgm:pt>
    <dgm:pt modelId="{45D2B969-6B9B-4D31-98CE-AA286D40E00A}" type="parTrans" cxnId="{BFCABE77-175C-48FD-A3AE-81B93F5580D0}">
      <dgm:prSet/>
      <dgm:spPr/>
      <dgm:t>
        <a:bodyPr/>
        <a:lstStyle/>
        <a:p>
          <a:endParaRPr lang="zh-CN" altLang="en-US"/>
        </a:p>
      </dgm:t>
    </dgm:pt>
    <dgm:pt modelId="{D06214A6-A143-4B62-B6D1-12386A0C878F}" type="sibTrans" cxnId="{BFCABE77-175C-48FD-A3AE-81B93F5580D0}">
      <dgm:prSet/>
      <dgm:spPr/>
      <dgm:t>
        <a:bodyPr/>
        <a:lstStyle/>
        <a:p>
          <a:endParaRPr lang="zh-CN" altLang="en-US"/>
        </a:p>
      </dgm:t>
    </dgm:pt>
    <dgm:pt modelId="{03C460E5-EF9C-4A17-9F42-CE150627B89A}">
      <dgm:prSet phldrT="[文本]" custT="1"/>
      <dgm:spPr>
        <a:xfrm>
          <a:off x="2088522" y="192855"/>
          <a:ext cx="835095" cy="835095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20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教师</a:t>
          </a:r>
        </a:p>
      </dgm:t>
    </dgm:pt>
    <dgm:pt modelId="{527CDBAA-3EDA-434F-B842-8514DE0789BB}" type="parTrans" cxnId="{4E128E7E-1DA6-44C5-BB2D-01411C759DA0}">
      <dgm:prSet/>
      <dgm:spPr/>
      <dgm:t>
        <a:bodyPr/>
        <a:lstStyle/>
        <a:p>
          <a:endParaRPr lang="zh-CN" altLang="en-US"/>
        </a:p>
      </dgm:t>
    </dgm:pt>
    <dgm:pt modelId="{B3AAC20C-9347-4A9C-AB0B-818FCC0BCFC0}" type="sibTrans" cxnId="{4E128E7E-1DA6-44C5-BB2D-01411C759DA0}">
      <dgm:prSet/>
      <dgm:spPr/>
      <dgm:t>
        <a:bodyPr/>
        <a:lstStyle/>
        <a:p>
          <a:endParaRPr lang="zh-CN" altLang="en-US"/>
        </a:p>
      </dgm:t>
    </dgm:pt>
    <dgm:pt modelId="{7EDCFA30-6AEF-4252-9CA4-3578DCC18B0B}">
      <dgm:prSet phldrT="[文本]" custT="1"/>
      <dgm:spPr>
        <a:xfrm>
          <a:off x="2756598" y="526893"/>
          <a:ext cx="1252643" cy="835513"/>
        </a:xfrm>
        <a:solidFill>
          <a:srgbClr val="9BBB59">
            <a:tint val="40000"/>
            <a:alpha val="90000"/>
            <a:hueOff val="7144567"/>
            <a:satOff val="-9195"/>
            <a:lumOff val="-717"/>
            <a:alphaOff val="0"/>
          </a:srgbClr>
        </a:solidFill>
        <a:ln w="25400" cap="flat" cmpd="sng" algn="ctr">
          <a:solidFill>
            <a:srgbClr val="9BBB59">
              <a:tint val="40000"/>
              <a:alpha val="90000"/>
              <a:hueOff val="7144567"/>
              <a:satOff val="-9195"/>
              <a:lumOff val="-717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基础教材</a:t>
          </a:r>
          <a:endParaRPr lang="en-US" altLang="zh-CN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r>
            <a:rPr lang="zh-CN" altLang="en-US" sz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实训教材</a:t>
          </a:r>
          <a:endParaRPr lang="en-US" altLang="zh-CN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r>
            <a:rPr lang="zh-CN" altLang="en-US" sz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教学大纲</a:t>
          </a:r>
          <a:endParaRPr lang="en-US" altLang="zh-CN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8BB6688-4D76-433F-9DED-95E634AB6587}" type="parTrans" cxnId="{A9F31FEE-5A7C-4C8F-8777-845A2BED1D32}">
      <dgm:prSet/>
      <dgm:spPr/>
      <dgm:t>
        <a:bodyPr/>
        <a:lstStyle/>
        <a:p>
          <a:endParaRPr lang="zh-CN" altLang="en-US"/>
        </a:p>
      </dgm:t>
    </dgm:pt>
    <dgm:pt modelId="{9E48B302-83A3-4331-BE36-5B8415DC0125}" type="sibTrans" cxnId="{A9F31FEE-5A7C-4C8F-8777-845A2BED1D32}">
      <dgm:prSet/>
      <dgm:spPr/>
      <dgm:t>
        <a:bodyPr/>
        <a:lstStyle/>
        <a:p>
          <a:endParaRPr lang="zh-CN" altLang="en-US"/>
        </a:p>
      </dgm:t>
    </dgm:pt>
    <dgm:pt modelId="{738DFD98-94FC-402B-89DA-95E5D7D8C246}">
      <dgm:prSet phldrT="[文本]" custT="1"/>
      <dgm:spPr>
        <a:xfrm>
          <a:off x="2757381" y="1343356"/>
          <a:ext cx="1252643" cy="835513"/>
        </a:xfrm>
        <a:solidFill>
          <a:srgbClr val="9BBB59">
            <a:tint val="40000"/>
            <a:alpha val="90000"/>
            <a:hueOff val="10716850"/>
            <a:satOff val="-13793"/>
            <a:lumOff val="-1075"/>
            <a:alphaOff val="0"/>
          </a:srgbClr>
        </a:solidFill>
        <a:ln w="25400" cap="flat" cmpd="sng" algn="ctr">
          <a:solidFill>
            <a:srgbClr val="9BBB59">
              <a:tint val="40000"/>
              <a:alpha val="90000"/>
              <a:hueOff val="10716850"/>
              <a:satOff val="-13793"/>
              <a:lumOff val="-1075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lnSpc>
              <a:spcPct val="90000"/>
            </a:lnSpc>
            <a:spcAft>
              <a:spcPct val="35000"/>
            </a:spcAft>
          </a:pPr>
          <a:endParaRPr lang="en-US" altLang="zh-CN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>
            <a:lnSpc>
              <a:spcPct val="100000"/>
            </a:lnSpc>
            <a:spcAft>
              <a:spcPts val="200"/>
            </a:spcAft>
          </a:pPr>
          <a:r>
            <a:rPr lang="zh-CN" altLang="en-US" sz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教学计划</a:t>
          </a:r>
          <a:endParaRPr lang="en-US" altLang="zh-CN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>
            <a:lnSpc>
              <a:spcPct val="100000"/>
            </a:lnSpc>
            <a:spcAft>
              <a:spcPts val="200"/>
            </a:spcAft>
          </a:pPr>
          <a:r>
            <a:rPr lang="zh-CN" altLang="en-US" sz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教学案例库</a:t>
          </a:r>
          <a:endParaRPr lang="en-US" altLang="zh-CN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>
            <a:lnSpc>
              <a:spcPct val="100000"/>
            </a:lnSpc>
            <a:spcAft>
              <a:spcPts val="200"/>
            </a:spcAft>
          </a:pPr>
          <a:r>
            <a:rPr lang="zh-CN" altLang="en-US" sz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试题库</a:t>
          </a:r>
          <a:endParaRPr lang="en-US" altLang="zh-CN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>
            <a:lnSpc>
              <a:spcPct val="90000"/>
            </a:lnSpc>
            <a:spcAft>
              <a:spcPct val="35000"/>
            </a:spcAft>
          </a:pPr>
          <a:endParaRPr lang="zh-CN" altLang="en-US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9FFDC58-139C-4435-848A-5D622814831B}" type="parTrans" cxnId="{BC82169D-7F61-4657-ABA1-7FDDA46B62A1}">
      <dgm:prSet/>
      <dgm:spPr/>
      <dgm:t>
        <a:bodyPr/>
        <a:lstStyle/>
        <a:p>
          <a:endParaRPr lang="zh-CN" altLang="en-US"/>
        </a:p>
      </dgm:t>
    </dgm:pt>
    <dgm:pt modelId="{FA2F96F0-A475-4481-884E-96ECF17D51A1}" type="sibTrans" cxnId="{BC82169D-7F61-4657-ABA1-7FDDA46B62A1}">
      <dgm:prSet/>
      <dgm:spPr/>
      <dgm:t>
        <a:bodyPr/>
        <a:lstStyle/>
        <a:p>
          <a:endParaRPr lang="zh-CN" altLang="en-US"/>
        </a:p>
      </dgm:t>
    </dgm:pt>
    <dgm:pt modelId="{893F2203-77E9-47F4-B657-EC6B2A5A1BD1}" type="pres">
      <dgm:prSet presAssocID="{6C31F078-EE9F-4AD6-A68B-A9096E4D11C5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1F1DE081-3E89-4D82-8650-0A48C9879D7A}" type="pres">
      <dgm:prSet presAssocID="{E09E3A1F-D50E-4121-8A99-7A3E7B1E9577}" presName="posSpace" presStyleCnt="0"/>
      <dgm:spPr/>
    </dgm:pt>
    <dgm:pt modelId="{B590727B-1217-4894-94C2-FB5E6C7E62B6}" type="pres">
      <dgm:prSet presAssocID="{E09E3A1F-D50E-4121-8A99-7A3E7B1E9577}" presName="vertFlow" presStyleCnt="0"/>
      <dgm:spPr/>
    </dgm:pt>
    <dgm:pt modelId="{89E63F6C-9C16-4FE1-9172-F2E9EF84C4F5}" type="pres">
      <dgm:prSet presAssocID="{E09E3A1F-D50E-4121-8A99-7A3E7B1E9577}" presName="topSpace" presStyleCnt="0"/>
      <dgm:spPr/>
    </dgm:pt>
    <dgm:pt modelId="{FB92C417-8DBB-40CB-9AE8-A6F11DB372AC}" type="pres">
      <dgm:prSet presAssocID="{E09E3A1F-D50E-4121-8A99-7A3E7B1E9577}" presName="firstComp" presStyleCnt="0"/>
      <dgm:spPr/>
    </dgm:pt>
    <dgm:pt modelId="{A750BA73-2C40-49B0-899A-8C91A7813CF9}" type="pres">
      <dgm:prSet presAssocID="{E09E3A1F-D50E-4121-8A99-7A3E7B1E9577}" presName="firstChild" presStyleLbl="bgAccFollowNode1" presStyleIdx="0" presStyleCnt="4"/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66758128-8760-42BA-9723-D113C9BFFC17}" type="pres">
      <dgm:prSet presAssocID="{E09E3A1F-D50E-4121-8A99-7A3E7B1E9577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408695-D571-4FD1-8313-D93D23A57A70}" type="pres">
      <dgm:prSet presAssocID="{AEAF0F07-A3CF-4BB5-A482-475CD57C4E8D}" presName="comp" presStyleCnt="0"/>
      <dgm:spPr/>
    </dgm:pt>
    <dgm:pt modelId="{3C91F3F0-41AC-4C25-8DC8-0DE19A8C84BD}" type="pres">
      <dgm:prSet presAssocID="{AEAF0F07-A3CF-4BB5-A482-475CD57C4E8D}" presName="child" presStyleLbl="bgAccFollowNode1" presStyleIdx="1" presStyleCnt="4"/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D0C0460F-ABCC-4B99-84FF-8EB3B48E233B}" type="pres">
      <dgm:prSet presAssocID="{AEAF0F07-A3CF-4BB5-A482-475CD57C4E8D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896159-7127-4AD6-845E-B8922F34AF8D}" type="pres">
      <dgm:prSet presAssocID="{E09E3A1F-D50E-4121-8A99-7A3E7B1E9577}" presName="negSpace" presStyleCnt="0"/>
      <dgm:spPr/>
    </dgm:pt>
    <dgm:pt modelId="{15631314-ACCB-4521-8B6B-BBF0DD6E2B44}" type="pres">
      <dgm:prSet presAssocID="{E09E3A1F-D50E-4121-8A99-7A3E7B1E9577}" presName="circle" presStyleLbl="node1" presStyleIdx="0" presStyleCnt="2" custScaleX="82471" custScaleY="82471" custLinFactNeighborX="11778"/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D57FC78F-200D-4008-AF7C-59377A4F9607}" type="pres">
      <dgm:prSet presAssocID="{D0FD654D-57EC-48D4-8E57-94E05464BAA3}" presName="transSpace" presStyleCnt="0"/>
      <dgm:spPr/>
    </dgm:pt>
    <dgm:pt modelId="{0BC0B2A5-5A5A-441A-8C2B-AF658268EE57}" type="pres">
      <dgm:prSet presAssocID="{03C460E5-EF9C-4A17-9F42-CE150627B89A}" presName="posSpace" presStyleCnt="0"/>
      <dgm:spPr/>
    </dgm:pt>
    <dgm:pt modelId="{C53E0F01-C7ED-4D88-98B2-1C26AFF6ADC0}" type="pres">
      <dgm:prSet presAssocID="{03C460E5-EF9C-4A17-9F42-CE150627B89A}" presName="vertFlow" presStyleCnt="0"/>
      <dgm:spPr/>
    </dgm:pt>
    <dgm:pt modelId="{2AD58287-B842-40A3-87A6-3739CE45A3AC}" type="pres">
      <dgm:prSet presAssocID="{03C460E5-EF9C-4A17-9F42-CE150627B89A}" presName="topSpace" presStyleCnt="0"/>
      <dgm:spPr/>
    </dgm:pt>
    <dgm:pt modelId="{4020E10E-7C87-4BA7-9104-50A42230D25A}" type="pres">
      <dgm:prSet presAssocID="{03C460E5-EF9C-4A17-9F42-CE150627B89A}" presName="firstComp" presStyleCnt="0"/>
      <dgm:spPr/>
    </dgm:pt>
    <dgm:pt modelId="{21F123CF-161F-4130-9F3D-9AFEE525E5A7}" type="pres">
      <dgm:prSet presAssocID="{03C460E5-EF9C-4A17-9F42-CE150627B89A}" presName="firstChild" presStyleLbl="bgAccFollowNode1" presStyleIdx="2" presStyleCnt="4"/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12BA9EEE-0194-41E9-91B7-444777737B60}" type="pres">
      <dgm:prSet presAssocID="{03C460E5-EF9C-4A17-9F42-CE150627B89A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D8A66C-2871-492A-8CC9-F42381C9A8AF}" type="pres">
      <dgm:prSet presAssocID="{738DFD98-94FC-402B-89DA-95E5D7D8C246}" presName="comp" presStyleCnt="0"/>
      <dgm:spPr/>
    </dgm:pt>
    <dgm:pt modelId="{A5F46A20-A07C-4100-94EA-7A7ACBF6FFFE}" type="pres">
      <dgm:prSet presAssocID="{738DFD98-94FC-402B-89DA-95E5D7D8C246}" presName="child" presStyleLbl="bgAccFollowNode1" presStyleIdx="3" presStyleCnt="4" custLinFactNeighborX="63" custLinFactNeighborY="-2280"/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C8F5C9A6-D215-436D-A32F-47DD15C2DD55}" type="pres">
      <dgm:prSet presAssocID="{738DFD98-94FC-402B-89DA-95E5D7D8C246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5B2DF0-899C-43AD-8C81-74BE5ADA2F89}" type="pres">
      <dgm:prSet presAssocID="{03C460E5-EF9C-4A17-9F42-CE150627B89A}" presName="negSpace" presStyleCnt="0"/>
      <dgm:spPr/>
    </dgm:pt>
    <dgm:pt modelId="{6655AC12-D0B1-438D-B9D2-9DC776B6CC30}" type="pres">
      <dgm:prSet presAssocID="{03C460E5-EF9C-4A17-9F42-CE150627B89A}" presName="circle" presStyleLbl="node1" presStyleIdx="1" presStyleCnt="2" custScaleX="85469" custScaleY="85469" custLinFactNeighborX="7683"/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BC82169D-7F61-4657-ABA1-7FDDA46B62A1}" srcId="{03C460E5-EF9C-4A17-9F42-CE150627B89A}" destId="{738DFD98-94FC-402B-89DA-95E5D7D8C246}" srcOrd="1" destOrd="0" parTransId="{79FFDC58-139C-4435-848A-5D622814831B}" sibTransId="{FA2F96F0-A475-4481-884E-96ECF17D51A1}"/>
    <dgm:cxn modelId="{50A2F93B-793D-461F-A861-079FD9217C4A}" type="presOf" srcId="{E09E3A1F-D50E-4121-8A99-7A3E7B1E9577}" destId="{15631314-ACCB-4521-8B6B-BBF0DD6E2B44}" srcOrd="0" destOrd="0" presId="urn:microsoft.com/office/officeart/2005/8/layout/hList9"/>
    <dgm:cxn modelId="{A394288E-8C78-4FC3-BE80-5755D77F9D09}" type="presOf" srcId="{882E7B0D-CADB-49CE-89DE-66153338FF4D}" destId="{66758128-8760-42BA-9723-D113C9BFFC17}" srcOrd="1" destOrd="0" presId="urn:microsoft.com/office/officeart/2005/8/layout/hList9"/>
    <dgm:cxn modelId="{A9F31FEE-5A7C-4C8F-8777-845A2BED1D32}" srcId="{03C460E5-EF9C-4A17-9F42-CE150627B89A}" destId="{7EDCFA30-6AEF-4252-9CA4-3578DCC18B0B}" srcOrd="0" destOrd="0" parTransId="{F8BB6688-4D76-433F-9DED-95E634AB6587}" sibTransId="{9E48B302-83A3-4331-BE36-5B8415DC0125}"/>
    <dgm:cxn modelId="{5B71ACE1-4A06-4C43-917C-13407AECED31}" srcId="{6C31F078-EE9F-4AD6-A68B-A9096E4D11C5}" destId="{E09E3A1F-D50E-4121-8A99-7A3E7B1E9577}" srcOrd="0" destOrd="0" parTransId="{093C6EAE-64B8-4C0B-B121-2D2D9AE5AEBE}" sibTransId="{D0FD654D-57EC-48D4-8E57-94E05464BAA3}"/>
    <dgm:cxn modelId="{FA15F080-EBF0-4D20-A8E8-4F5D57858EFD}" srcId="{E09E3A1F-D50E-4121-8A99-7A3E7B1E9577}" destId="{882E7B0D-CADB-49CE-89DE-66153338FF4D}" srcOrd="0" destOrd="0" parTransId="{138E858B-E263-4142-B85A-9DC0A3507D6B}" sibTransId="{FCEA9705-9224-45FA-9855-2DD7D47017DB}"/>
    <dgm:cxn modelId="{894914B4-D3F9-4580-AE22-A63B17C5368F}" type="presOf" srcId="{882E7B0D-CADB-49CE-89DE-66153338FF4D}" destId="{A750BA73-2C40-49B0-899A-8C91A7813CF9}" srcOrd="0" destOrd="0" presId="urn:microsoft.com/office/officeart/2005/8/layout/hList9"/>
    <dgm:cxn modelId="{23534AE7-D15F-4E17-B8BD-69F72ED4051A}" type="presOf" srcId="{7EDCFA30-6AEF-4252-9CA4-3578DCC18B0B}" destId="{12BA9EEE-0194-41E9-91B7-444777737B60}" srcOrd="1" destOrd="0" presId="urn:microsoft.com/office/officeart/2005/8/layout/hList9"/>
    <dgm:cxn modelId="{2A78ED6A-E4F3-417B-8BCE-3D17D1ADA797}" type="presOf" srcId="{AEAF0F07-A3CF-4BB5-A482-475CD57C4E8D}" destId="{D0C0460F-ABCC-4B99-84FF-8EB3B48E233B}" srcOrd="1" destOrd="0" presId="urn:microsoft.com/office/officeart/2005/8/layout/hList9"/>
    <dgm:cxn modelId="{D219D883-3AC6-424E-93EE-1D49AAD4C014}" type="presOf" srcId="{738DFD98-94FC-402B-89DA-95E5D7D8C246}" destId="{A5F46A20-A07C-4100-94EA-7A7ACBF6FFFE}" srcOrd="0" destOrd="0" presId="urn:microsoft.com/office/officeart/2005/8/layout/hList9"/>
    <dgm:cxn modelId="{BFCABE77-175C-48FD-A3AE-81B93F5580D0}" srcId="{E09E3A1F-D50E-4121-8A99-7A3E7B1E9577}" destId="{AEAF0F07-A3CF-4BB5-A482-475CD57C4E8D}" srcOrd="1" destOrd="0" parTransId="{45D2B969-6B9B-4D31-98CE-AA286D40E00A}" sibTransId="{D06214A6-A143-4B62-B6D1-12386A0C878F}"/>
    <dgm:cxn modelId="{01775FF3-A942-43DB-A253-0676E5BC8915}" type="presOf" srcId="{7EDCFA30-6AEF-4252-9CA4-3578DCC18B0B}" destId="{21F123CF-161F-4130-9F3D-9AFEE525E5A7}" srcOrd="0" destOrd="0" presId="urn:microsoft.com/office/officeart/2005/8/layout/hList9"/>
    <dgm:cxn modelId="{19D18AFB-8B04-45CD-B8CD-0883B13FC3BE}" type="presOf" srcId="{03C460E5-EF9C-4A17-9F42-CE150627B89A}" destId="{6655AC12-D0B1-438D-B9D2-9DC776B6CC30}" srcOrd="0" destOrd="0" presId="urn:microsoft.com/office/officeart/2005/8/layout/hList9"/>
    <dgm:cxn modelId="{4E128E7E-1DA6-44C5-BB2D-01411C759DA0}" srcId="{6C31F078-EE9F-4AD6-A68B-A9096E4D11C5}" destId="{03C460E5-EF9C-4A17-9F42-CE150627B89A}" srcOrd="1" destOrd="0" parTransId="{527CDBAA-3EDA-434F-B842-8514DE0789BB}" sibTransId="{B3AAC20C-9347-4A9C-AB0B-818FCC0BCFC0}"/>
    <dgm:cxn modelId="{B422960F-1059-4D48-B443-D171C0A9C8D5}" type="presOf" srcId="{AEAF0F07-A3CF-4BB5-A482-475CD57C4E8D}" destId="{3C91F3F0-41AC-4C25-8DC8-0DE19A8C84BD}" srcOrd="0" destOrd="0" presId="urn:microsoft.com/office/officeart/2005/8/layout/hList9"/>
    <dgm:cxn modelId="{A14AF671-8C39-48AC-94CE-127FDBAB085F}" type="presOf" srcId="{738DFD98-94FC-402B-89DA-95E5D7D8C246}" destId="{C8F5C9A6-D215-436D-A32F-47DD15C2DD55}" srcOrd="1" destOrd="0" presId="urn:microsoft.com/office/officeart/2005/8/layout/hList9"/>
    <dgm:cxn modelId="{B1062F7C-F607-4162-8098-20115EDE9D61}" type="presOf" srcId="{6C31F078-EE9F-4AD6-A68B-A9096E4D11C5}" destId="{893F2203-77E9-47F4-B657-EC6B2A5A1BD1}" srcOrd="0" destOrd="0" presId="urn:microsoft.com/office/officeart/2005/8/layout/hList9"/>
    <dgm:cxn modelId="{F4692F55-BFE8-46A3-B6AC-B8091A9AA7CC}" type="presParOf" srcId="{893F2203-77E9-47F4-B657-EC6B2A5A1BD1}" destId="{1F1DE081-3E89-4D82-8650-0A48C9879D7A}" srcOrd="0" destOrd="0" presId="urn:microsoft.com/office/officeart/2005/8/layout/hList9"/>
    <dgm:cxn modelId="{A8689A16-7453-42B6-BEAD-06FEE74CDD84}" type="presParOf" srcId="{893F2203-77E9-47F4-B657-EC6B2A5A1BD1}" destId="{B590727B-1217-4894-94C2-FB5E6C7E62B6}" srcOrd="1" destOrd="0" presId="urn:microsoft.com/office/officeart/2005/8/layout/hList9"/>
    <dgm:cxn modelId="{4FC09786-D574-4E84-8ECC-97B53D1322AF}" type="presParOf" srcId="{B590727B-1217-4894-94C2-FB5E6C7E62B6}" destId="{89E63F6C-9C16-4FE1-9172-F2E9EF84C4F5}" srcOrd="0" destOrd="0" presId="urn:microsoft.com/office/officeart/2005/8/layout/hList9"/>
    <dgm:cxn modelId="{1219A9D4-2EF5-42A6-9F4C-C179928AE71C}" type="presParOf" srcId="{B590727B-1217-4894-94C2-FB5E6C7E62B6}" destId="{FB92C417-8DBB-40CB-9AE8-A6F11DB372AC}" srcOrd="1" destOrd="0" presId="urn:microsoft.com/office/officeart/2005/8/layout/hList9"/>
    <dgm:cxn modelId="{2D0287E5-9C0A-4E17-A2A0-D633555B3ECF}" type="presParOf" srcId="{FB92C417-8DBB-40CB-9AE8-A6F11DB372AC}" destId="{A750BA73-2C40-49B0-899A-8C91A7813CF9}" srcOrd="0" destOrd="0" presId="urn:microsoft.com/office/officeart/2005/8/layout/hList9"/>
    <dgm:cxn modelId="{E2441390-2A0E-4F24-835C-9E35F913490E}" type="presParOf" srcId="{FB92C417-8DBB-40CB-9AE8-A6F11DB372AC}" destId="{66758128-8760-42BA-9723-D113C9BFFC17}" srcOrd="1" destOrd="0" presId="urn:microsoft.com/office/officeart/2005/8/layout/hList9"/>
    <dgm:cxn modelId="{3F37F835-E40F-4A9B-9CB4-D62B8474BA9A}" type="presParOf" srcId="{B590727B-1217-4894-94C2-FB5E6C7E62B6}" destId="{45408695-D571-4FD1-8313-D93D23A57A70}" srcOrd="2" destOrd="0" presId="urn:microsoft.com/office/officeart/2005/8/layout/hList9"/>
    <dgm:cxn modelId="{C08C5870-6807-41EF-BF07-4A64A0298B90}" type="presParOf" srcId="{45408695-D571-4FD1-8313-D93D23A57A70}" destId="{3C91F3F0-41AC-4C25-8DC8-0DE19A8C84BD}" srcOrd="0" destOrd="0" presId="urn:microsoft.com/office/officeart/2005/8/layout/hList9"/>
    <dgm:cxn modelId="{B91E638B-FEE1-4D96-B87E-76CB22C8F724}" type="presParOf" srcId="{45408695-D571-4FD1-8313-D93D23A57A70}" destId="{D0C0460F-ABCC-4B99-84FF-8EB3B48E233B}" srcOrd="1" destOrd="0" presId="urn:microsoft.com/office/officeart/2005/8/layout/hList9"/>
    <dgm:cxn modelId="{2AD3C033-D012-48CF-9771-2C9BAD375039}" type="presParOf" srcId="{893F2203-77E9-47F4-B657-EC6B2A5A1BD1}" destId="{A7896159-7127-4AD6-845E-B8922F34AF8D}" srcOrd="2" destOrd="0" presId="urn:microsoft.com/office/officeart/2005/8/layout/hList9"/>
    <dgm:cxn modelId="{9AA7DD26-78A3-4BD8-B59C-45E9BA5F474C}" type="presParOf" srcId="{893F2203-77E9-47F4-B657-EC6B2A5A1BD1}" destId="{15631314-ACCB-4521-8B6B-BBF0DD6E2B44}" srcOrd="3" destOrd="0" presId="urn:microsoft.com/office/officeart/2005/8/layout/hList9"/>
    <dgm:cxn modelId="{3C914CEC-78D2-440B-9D5D-ED1E7DD88CC0}" type="presParOf" srcId="{893F2203-77E9-47F4-B657-EC6B2A5A1BD1}" destId="{D57FC78F-200D-4008-AF7C-59377A4F9607}" srcOrd="4" destOrd="0" presId="urn:microsoft.com/office/officeart/2005/8/layout/hList9"/>
    <dgm:cxn modelId="{914206B8-F26B-4ECD-9916-62E8EB383541}" type="presParOf" srcId="{893F2203-77E9-47F4-B657-EC6B2A5A1BD1}" destId="{0BC0B2A5-5A5A-441A-8C2B-AF658268EE57}" srcOrd="5" destOrd="0" presId="urn:microsoft.com/office/officeart/2005/8/layout/hList9"/>
    <dgm:cxn modelId="{09F2CEFA-CDE1-4080-A8B3-2820EF41B4B3}" type="presParOf" srcId="{893F2203-77E9-47F4-B657-EC6B2A5A1BD1}" destId="{C53E0F01-C7ED-4D88-98B2-1C26AFF6ADC0}" srcOrd="6" destOrd="0" presId="urn:microsoft.com/office/officeart/2005/8/layout/hList9"/>
    <dgm:cxn modelId="{83B6A780-0E0E-435F-831F-363AB667AD17}" type="presParOf" srcId="{C53E0F01-C7ED-4D88-98B2-1C26AFF6ADC0}" destId="{2AD58287-B842-40A3-87A6-3739CE45A3AC}" srcOrd="0" destOrd="0" presId="urn:microsoft.com/office/officeart/2005/8/layout/hList9"/>
    <dgm:cxn modelId="{6A200CB0-5328-496E-8509-73AA483887D8}" type="presParOf" srcId="{C53E0F01-C7ED-4D88-98B2-1C26AFF6ADC0}" destId="{4020E10E-7C87-4BA7-9104-50A42230D25A}" srcOrd="1" destOrd="0" presId="urn:microsoft.com/office/officeart/2005/8/layout/hList9"/>
    <dgm:cxn modelId="{B6CD3E55-807D-4C76-877D-006ABDE87DC7}" type="presParOf" srcId="{4020E10E-7C87-4BA7-9104-50A42230D25A}" destId="{21F123CF-161F-4130-9F3D-9AFEE525E5A7}" srcOrd="0" destOrd="0" presId="urn:microsoft.com/office/officeart/2005/8/layout/hList9"/>
    <dgm:cxn modelId="{C8D17195-337F-4192-8BA5-B0E1E1BEEC36}" type="presParOf" srcId="{4020E10E-7C87-4BA7-9104-50A42230D25A}" destId="{12BA9EEE-0194-41E9-91B7-444777737B60}" srcOrd="1" destOrd="0" presId="urn:microsoft.com/office/officeart/2005/8/layout/hList9"/>
    <dgm:cxn modelId="{E5CC4833-9FEE-47C2-83DB-BD5AB3A9B1BC}" type="presParOf" srcId="{C53E0F01-C7ED-4D88-98B2-1C26AFF6ADC0}" destId="{FDD8A66C-2871-492A-8CC9-F42381C9A8AF}" srcOrd="2" destOrd="0" presId="urn:microsoft.com/office/officeart/2005/8/layout/hList9"/>
    <dgm:cxn modelId="{94F5DE5A-19E5-4FAC-8F1C-88DB42624D6C}" type="presParOf" srcId="{FDD8A66C-2871-492A-8CC9-F42381C9A8AF}" destId="{A5F46A20-A07C-4100-94EA-7A7ACBF6FFFE}" srcOrd="0" destOrd="0" presId="urn:microsoft.com/office/officeart/2005/8/layout/hList9"/>
    <dgm:cxn modelId="{259A1446-8B98-4688-99CF-48A22773C58B}" type="presParOf" srcId="{FDD8A66C-2871-492A-8CC9-F42381C9A8AF}" destId="{C8F5C9A6-D215-436D-A32F-47DD15C2DD55}" srcOrd="1" destOrd="0" presId="urn:microsoft.com/office/officeart/2005/8/layout/hList9"/>
    <dgm:cxn modelId="{06409633-13CA-478E-9529-B1D24F76020E}" type="presParOf" srcId="{893F2203-77E9-47F4-B657-EC6B2A5A1BD1}" destId="{B65B2DF0-899C-43AD-8C81-74BE5ADA2F89}" srcOrd="7" destOrd="0" presId="urn:microsoft.com/office/officeart/2005/8/layout/hList9"/>
    <dgm:cxn modelId="{A268A089-5A75-4C7C-BAD2-9A7C735934FB}" type="presParOf" srcId="{893F2203-77E9-47F4-B657-EC6B2A5A1BD1}" destId="{6655AC12-D0B1-438D-B9D2-9DC776B6CC30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9D8471-AB65-428E-BF5D-C5618D0DB27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F54ADF-5BFD-4585-A0DB-AE5CF1EF4ADA}">
      <dgm:prSet phldrT="[文本]" custT="1"/>
      <dgm:spPr/>
      <dgm:t>
        <a:bodyPr/>
        <a:lstStyle/>
        <a:p>
          <a:pPr algn="ctr"/>
          <a:r>
            <a:rPr lang="zh-CN" altLang="en-US" sz="1600" b="1" dirty="0" smtClean="0">
              <a:latin typeface="微软雅黑" pitchFamily="34" charset="-122"/>
              <a:ea typeface="微软雅黑" pitchFamily="34" charset="-122"/>
            </a:rPr>
            <a:t>目标</a:t>
          </a:r>
          <a:endParaRPr lang="zh-CN" altLang="en-US" sz="1600" b="1" dirty="0">
            <a:latin typeface="微软雅黑" pitchFamily="34" charset="-122"/>
            <a:ea typeface="微软雅黑" pitchFamily="34" charset="-122"/>
          </a:endParaRPr>
        </a:p>
      </dgm:t>
    </dgm:pt>
    <dgm:pt modelId="{38248DAF-7F3A-449D-8871-2B339B3DBFA2}" type="parTrans" cxnId="{651E2796-E472-4E5D-A184-1E7C64C2C662}">
      <dgm:prSet/>
      <dgm:spPr/>
      <dgm:t>
        <a:bodyPr/>
        <a:lstStyle/>
        <a:p>
          <a:endParaRPr lang="zh-CN" altLang="en-US"/>
        </a:p>
      </dgm:t>
    </dgm:pt>
    <dgm:pt modelId="{4F3EB53A-81D7-49F5-AB16-4A5B2F556FA6}" type="sibTrans" cxnId="{651E2796-E472-4E5D-A184-1E7C64C2C662}">
      <dgm:prSet/>
      <dgm:spPr/>
      <dgm:t>
        <a:bodyPr/>
        <a:lstStyle/>
        <a:p>
          <a:endParaRPr lang="zh-CN" altLang="en-US"/>
        </a:p>
      </dgm:t>
    </dgm:pt>
    <dgm:pt modelId="{9C05818C-001A-41A4-B08B-E8505A95275D}">
      <dgm:prSet phldrT="[文本]" custT="1"/>
      <dgm:spPr/>
      <dgm:t>
        <a:bodyPr/>
        <a:lstStyle/>
        <a:p>
          <a:r>
            <a:rPr lang="zh-CN" altLang="en-US" sz="1200" b="1" dirty="0" smtClean="0">
              <a:latin typeface="微软雅黑" pitchFamily="34" charset="-122"/>
              <a:ea typeface="微软雅黑" pitchFamily="34" charset="-122"/>
            </a:rPr>
            <a:t>     既能从事实践教学，又能够适应技能型人才培养。</a:t>
          </a:r>
          <a:endParaRPr lang="zh-CN" altLang="en-US" sz="1200" b="1" dirty="0">
            <a:latin typeface="微软雅黑" pitchFamily="34" charset="-122"/>
            <a:ea typeface="微软雅黑" pitchFamily="34" charset="-122"/>
          </a:endParaRPr>
        </a:p>
      </dgm:t>
    </dgm:pt>
    <dgm:pt modelId="{447BE49B-3A9F-40C2-9625-1D43983C274F}" type="parTrans" cxnId="{67E8CD8F-4B7F-4410-8A12-77CE2D8938B2}">
      <dgm:prSet/>
      <dgm:spPr/>
      <dgm:t>
        <a:bodyPr/>
        <a:lstStyle/>
        <a:p>
          <a:endParaRPr lang="zh-CN" altLang="en-US"/>
        </a:p>
      </dgm:t>
    </dgm:pt>
    <dgm:pt modelId="{5826175E-8D2C-4694-A07F-E0BAD14BC3A9}" type="sibTrans" cxnId="{67E8CD8F-4B7F-4410-8A12-77CE2D8938B2}">
      <dgm:prSet/>
      <dgm:spPr/>
      <dgm:t>
        <a:bodyPr/>
        <a:lstStyle/>
        <a:p>
          <a:endParaRPr lang="zh-CN" altLang="en-US"/>
        </a:p>
      </dgm:t>
    </dgm:pt>
    <dgm:pt modelId="{30FEE093-B81E-4E79-8021-B0A05AD5D607}">
      <dgm:prSet phldrT="[文本]" custT="1"/>
      <dgm:spPr/>
      <dgm:t>
        <a:bodyPr/>
        <a:lstStyle/>
        <a:p>
          <a:r>
            <a:rPr lang="zh-CN" altLang="en-US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途径</a:t>
          </a:r>
          <a:endParaRPr lang="zh-CN" altLang="en-US" sz="1600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DEE3852A-7216-407B-BBB2-5F60F199864B}" type="parTrans" cxnId="{1F059CA0-D318-43DB-92CB-5D7B972058A4}">
      <dgm:prSet/>
      <dgm:spPr/>
      <dgm:t>
        <a:bodyPr/>
        <a:lstStyle/>
        <a:p>
          <a:endParaRPr lang="zh-CN" altLang="en-US"/>
        </a:p>
      </dgm:t>
    </dgm:pt>
    <dgm:pt modelId="{33A9F335-D556-42C4-9460-6CAC3415200F}" type="sibTrans" cxnId="{1F059CA0-D318-43DB-92CB-5D7B972058A4}">
      <dgm:prSet/>
      <dgm:spPr/>
      <dgm:t>
        <a:bodyPr/>
        <a:lstStyle/>
        <a:p>
          <a:endParaRPr lang="zh-CN" altLang="en-US"/>
        </a:p>
      </dgm:t>
    </dgm:pt>
    <dgm:pt modelId="{B49663D0-C890-4A72-8E83-7F23485D3E3E}">
      <dgm:prSet phldrT="[文本]" custT="1"/>
      <dgm:spPr/>
      <dgm:t>
        <a:bodyPr/>
        <a:lstStyle/>
        <a:p>
          <a:r>
            <a:rPr lang="zh-CN" altLang="en-US" sz="1200" b="1" dirty="0" smtClean="0">
              <a:latin typeface="微软雅黑" pitchFamily="34" charset="-122"/>
              <a:ea typeface="微软雅黑" pitchFamily="34" charset="-122"/>
            </a:rPr>
            <a:t>     引入企业顶岗锻炼机会，使得教师知识面、理念和技能与市场接轨。</a:t>
          </a:r>
          <a:endParaRPr lang="zh-CN" altLang="en-US" sz="1200" b="1" dirty="0">
            <a:latin typeface="微软雅黑" pitchFamily="34" charset="-122"/>
            <a:ea typeface="微软雅黑" pitchFamily="34" charset="-122"/>
          </a:endParaRPr>
        </a:p>
      </dgm:t>
    </dgm:pt>
    <dgm:pt modelId="{59D40E4A-9A63-46EE-A73C-C7C9B811FA58}" type="parTrans" cxnId="{EBF84AE7-FC63-4EF3-860D-3EABF3CCD530}">
      <dgm:prSet/>
      <dgm:spPr/>
      <dgm:t>
        <a:bodyPr/>
        <a:lstStyle/>
        <a:p>
          <a:endParaRPr lang="zh-CN" altLang="en-US"/>
        </a:p>
      </dgm:t>
    </dgm:pt>
    <dgm:pt modelId="{16639BAC-8152-4144-A560-40BDB4DB4DA6}" type="sibTrans" cxnId="{EBF84AE7-FC63-4EF3-860D-3EABF3CCD530}">
      <dgm:prSet/>
      <dgm:spPr/>
      <dgm:t>
        <a:bodyPr/>
        <a:lstStyle/>
        <a:p>
          <a:endParaRPr lang="zh-CN" altLang="en-US"/>
        </a:p>
      </dgm:t>
    </dgm:pt>
    <dgm:pt modelId="{C49BFEEF-D133-4C51-89E9-2A2463ACA969}">
      <dgm:prSet phldrT="[文本]" custT="1"/>
      <dgm:spPr/>
      <dgm:t>
        <a:bodyPr/>
        <a:lstStyle/>
        <a:p>
          <a:r>
            <a:rPr lang="zh-CN" altLang="en-US" sz="1100" b="1" dirty="0" smtClean="0">
              <a:latin typeface="微软雅黑" pitchFamily="34" charset="-122"/>
              <a:ea typeface="微软雅黑" pitchFamily="34" charset="-122"/>
            </a:rPr>
            <a:t>     搜索各行各业实业人才资源，在教育云平台上建立储备师资库，协助引进企业师资。</a:t>
          </a:r>
          <a:endParaRPr lang="zh-CN" altLang="en-US" sz="1100" b="1" dirty="0">
            <a:latin typeface="微软雅黑" pitchFamily="34" charset="-122"/>
            <a:ea typeface="微软雅黑" pitchFamily="34" charset="-122"/>
          </a:endParaRPr>
        </a:p>
      </dgm:t>
    </dgm:pt>
    <dgm:pt modelId="{B68A65DA-D540-4EEB-B2DB-8C6DB5C62B0B}" type="sibTrans" cxnId="{DA0C80C9-FE00-40FB-978C-4FE2E3011239}">
      <dgm:prSet/>
      <dgm:spPr/>
      <dgm:t>
        <a:bodyPr/>
        <a:lstStyle/>
        <a:p>
          <a:endParaRPr lang="zh-CN" altLang="en-US"/>
        </a:p>
      </dgm:t>
    </dgm:pt>
    <dgm:pt modelId="{B15635B8-3334-49B0-B2AD-FC86B9C316DA}" type="parTrans" cxnId="{DA0C80C9-FE00-40FB-978C-4FE2E3011239}">
      <dgm:prSet/>
      <dgm:spPr/>
      <dgm:t>
        <a:bodyPr/>
        <a:lstStyle/>
        <a:p>
          <a:endParaRPr lang="zh-CN" altLang="en-US"/>
        </a:p>
      </dgm:t>
    </dgm:pt>
    <dgm:pt modelId="{529EA104-106A-495C-B482-8CF548102A66}" type="pres">
      <dgm:prSet presAssocID="{B79D8471-AB65-428E-BF5D-C5618D0DB277}" presName="Name0" presStyleCnt="0">
        <dgm:presLayoutVars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1DFCC467-1058-469A-8F49-59136B688281}" type="pres">
      <dgm:prSet presAssocID="{BBF54ADF-5BFD-4585-A0DB-AE5CF1EF4ADA}" presName="withChildren" presStyleCnt="0"/>
      <dgm:spPr/>
    </dgm:pt>
    <dgm:pt modelId="{C4A2C411-F985-49FA-866D-71AE33D22658}" type="pres">
      <dgm:prSet presAssocID="{BBF54ADF-5BFD-4585-A0DB-AE5CF1EF4ADA}" presName="bigCircle" presStyleLbl="vennNode1" presStyleIdx="0" presStyleCnt="5" custLinFactNeighborX="0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endParaRPr lang="zh-CN" altLang="en-US"/>
        </a:p>
      </dgm:t>
    </dgm:pt>
    <dgm:pt modelId="{2B4668F0-7EBE-47A0-B968-15C1FF401556}" type="pres">
      <dgm:prSet presAssocID="{BBF54ADF-5BFD-4585-A0DB-AE5CF1EF4ADA}" presName="medCircle" presStyleLbl="vennNode1" presStyleIdx="1" presStyleCnt="5" custScaleX="178700" custScaleY="172090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endParaRPr lang="zh-CN" altLang="en-US"/>
        </a:p>
      </dgm:t>
    </dgm:pt>
    <dgm:pt modelId="{F044FCD3-ECB0-46DD-84F6-707F99549724}" type="pres">
      <dgm:prSet presAssocID="{BBF54ADF-5BFD-4585-A0DB-AE5CF1EF4ADA}" presName="txLvl1" presStyleLbl="revTx" presStyleIdx="0" presStyleCnt="5" custScaleX="29826" custLinFactNeighborX="-51601" custLinFactNeighborY="-1234"/>
      <dgm:spPr/>
      <dgm:t>
        <a:bodyPr/>
        <a:lstStyle/>
        <a:p>
          <a:endParaRPr lang="zh-CN" altLang="en-US"/>
        </a:p>
      </dgm:t>
    </dgm:pt>
    <dgm:pt modelId="{3AECF530-0DEC-429A-896A-A2747519891D}" type="pres">
      <dgm:prSet presAssocID="{BBF54ADF-5BFD-4585-A0DB-AE5CF1EF4ADA}" presName="lin" presStyleCnt="0"/>
      <dgm:spPr/>
    </dgm:pt>
    <dgm:pt modelId="{D891833E-F55A-4D5F-9942-EE31AB0DB5B2}" type="pres">
      <dgm:prSet presAssocID="{9C05818C-001A-41A4-B08B-E8505A95275D}" presName="txLvl2" presStyleLbl="revTx" presStyleIdx="1" presStyleCnt="5" custScaleX="90504" custScaleY="735535" custLinFactNeighborX="-570" custLinFactNeighborY="-19880"/>
      <dgm:spPr/>
      <dgm:t>
        <a:bodyPr/>
        <a:lstStyle/>
        <a:p>
          <a:endParaRPr lang="zh-CN" altLang="en-US"/>
        </a:p>
      </dgm:t>
    </dgm:pt>
    <dgm:pt modelId="{B60DC985-6CBF-47FA-A469-52EFED55A9C2}" type="pres">
      <dgm:prSet presAssocID="{BBF54ADF-5BFD-4585-A0DB-AE5CF1EF4ADA}" presName="overlap" presStyleCnt="0"/>
      <dgm:spPr/>
    </dgm:pt>
    <dgm:pt modelId="{47117D44-5426-4569-986D-E6E243069B2F}" type="pres">
      <dgm:prSet presAssocID="{30FEE093-B81E-4E79-8021-B0A05AD5D607}" presName="withChildren" presStyleCnt="0"/>
      <dgm:spPr/>
    </dgm:pt>
    <dgm:pt modelId="{984AB458-F567-46D4-84BF-DF9E41E619B5}" type="pres">
      <dgm:prSet presAssocID="{30FEE093-B81E-4E79-8021-B0A05AD5D607}" presName="bigCircle" presStyleLbl="vennNode1" presStyleIdx="2" presStyleCnt="5" custLinFactNeighborX="1582"/>
      <dgm:spPr>
        <a:solidFill>
          <a:srgbClr val="0070C0">
            <a:alpha val="50000"/>
          </a:srgbClr>
        </a:solidFill>
        <a:ln>
          <a:solidFill>
            <a:schemeClr val="accent5"/>
          </a:solidFill>
        </a:ln>
      </dgm:spPr>
      <dgm:t>
        <a:bodyPr/>
        <a:lstStyle/>
        <a:p>
          <a:endParaRPr lang="zh-CN" altLang="en-US"/>
        </a:p>
      </dgm:t>
    </dgm:pt>
    <dgm:pt modelId="{8B7F68E7-7F30-4DF7-BE80-DB6DE5E541F1}" type="pres">
      <dgm:prSet presAssocID="{30FEE093-B81E-4E79-8021-B0A05AD5D607}" presName="medCircle" presStyleLbl="vennNode1" presStyleIdx="3" presStyleCnt="5" custScaleX="160639" custScaleY="157859" custLinFactNeighborX="-2591" custLinFactNeighborY="2591"/>
      <dgm:spPr>
        <a:solidFill>
          <a:srgbClr val="0070C0">
            <a:alpha val="50000"/>
          </a:srgbClr>
        </a:solidFill>
      </dgm:spPr>
      <dgm:t>
        <a:bodyPr/>
        <a:lstStyle/>
        <a:p>
          <a:endParaRPr lang="zh-CN" altLang="en-US"/>
        </a:p>
      </dgm:t>
    </dgm:pt>
    <dgm:pt modelId="{EBDA927B-BB95-4C25-9A7F-16AA587DA7DF}" type="pres">
      <dgm:prSet presAssocID="{30FEE093-B81E-4E79-8021-B0A05AD5D607}" presName="txLvl1" presStyleLbl="revTx" presStyleIdx="2" presStyleCnt="5" custScaleX="22306" custScaleY="100169" custLinFactNeighborX="-46622" custLinFactNeighborY="7159"/>
      <dgm:spPr/>
      <dgm:t>
        <a:bodyPr/>
        <a:lstStyle/>
        <a:p>
          <a:endParaRPr lang="zh-CN" altLang="en-US"/>
        </a:p>
      </dgm:t>
    </dgm:pt>
    <dgm:pt modelId="{0C9AA93D-AB63-4DCA-B73A-FAD1210BF055}" type="pres">
      <dgm:prSet presAssocID="{30FEE093-B81E-4E79-8021-B0A05AD5D607}" presName="lin" presStyleCnt="0"/>
      <dgm:spPr/>
    </dgm:pt>
    <dgm:pt modelId="{1129A056-9B04-4927-8E36-C119899EC820}" type="pres">
      <dgm:prSet presAssocID="{B49663D0-C890-4A72-8E83-7F23485D3E3E}" presName="txLvl2" presStyleLbl="revTx" presStyleIdx="3" presStyleCnt="5" custScaleX="82904" custScaleY="182363" custLinFactNeighborX="2894" custLinFactNeighborY="69121"/>
      <dgm:spPr/>
      <dgm:t>
        <a:bodyPr/>
        <a:lstStyle/>
        <a:p>
          <a:endParaRPr lang="zh-CN" altLang="en-US"/>
        </a:p>
      </dgm:t>
    </dgm:pt>
    <dgm:pt modelId="{A791F158-3CC4-4AE6-8B9D-173D3BEE1311}" type="pres">
      <dgm:prSet presAssocID="{16639BAC-8152-4144-A560-40BDB4DB4DA6}" presName="smCircle" presStyleLbl="vennNode1" presStyleIdx="4" presStyleCnt="5" custLinFactX="-400000" custLinFactY="346025" custLinFactNeighborX="-410124" custLinFactNeighborY="400000"/>
      <dgm:spPr/>
    </dgm:pt>
    <dgm:pt modelId="{49119246-BA6D-4239-A326-B5AC113037AB}" type="pres">
      <dgm:prSet presAssocID="{C49BFEEF-D133-4C51-89E9-2A2463ACA969}" presName="txLvl2" presStyleLbl="revTx" presStyleIdx="4" presStyleCnt="5" custScaleX="95309" custScaleY="156891" custLinFactY="100000" custLinFactNeighborX="-410" custLinFactNeighborY="158534"/>
      <dgm:spPr/>
      <dgm:t>
        <a:bodyPr/>
        <a:lstStyle/>
        <a:p>
          <a:endParaRPr lang="zh-CN" altLang="en-US"/>
        </a:p>
      </dgm:t>
    </dgm:pt>
  </dgm:ptLst>
  <dgm:cxnLst>
    <dgm:cxn modelId="{661A87AB-E544-4CC7-A9A9-83EAE6DE0916}" type="presOf" srcId="{C49BFEEF-D133-4C51-89E9-2A2463ACA969}" destId="{49119246-BA6D-4239-A326-B5AC113037AB}" srcOrd="0" destOrd="0" presId="urn:microsoft.com/office/officeart/2008/layout/VerticalCircleList"/>
    <dgm:cxn modelId="{1F059CA0-D318-43DB-92CB-5D7B972058A4}" srcId="{B79D8471-AB65-428E-BF5D-C5618D0DB277}" destId="{30FEE093-B81E-4E79-8021-B0A05AD5D607}" srcOrd="1" destOrd="0" parTransId="{DEE3852A-7216-407B-BBB2-5F60F199864B}" sibTransId="{33A9F335-D556-42C4-9460-6CAC3415200F}"/>
    <dgm:cxn modelId="{67E8CD8F-4B7F-4410-8A12-77CE2D8938B2}" srcId="{BBF54ADF-5BFD-4585-A0DB-AE5CF1EF4ADA}" destId="{9C05818C-001A-41A4-B08B-E8505A95275D}" srcOrd="0" destOrd="0" parTransId="{447BE49B-3A9F-40C2-9625-1D43983C274F}" sibTransId="{5826175E-8D2C-4694-A07F-E0BAD14BC3A9}"/>
    <dgm:cxn modelId="{EBF84AE7-FC63-4EF3-860D-3EABF3CCD530}" srcId="{30FEE093-B81E-4E79-8021-B0A05AD5D607}" destId="{B49663D0-C890-4A72-8E83-7F23485D3E3E}" srcOrd="0" destOrd="0" parTransId="{59D40E4A-9A63-46EE-A73C-C7C9B811FA58}" sibTransId="{16639BAC-8152-4144-A560-40BDB4DB4DA6}"/>
    <dgm:cxn modelId="{DA0C80C9-FE00-40FB-978C-4FE2E3011239}" srcId="{30FEE093-B81E-4E79-8021-B0A05AD5D607}" destId="{C49BFEEF-D133-4C51-89E9-2A2463ACA969}" srcOrd="1" destOrd="0" parTransId="{B15635B8-3334-49B0-B2AD-FC86B9C316DA}" sibTransId="{B68A65DA-D540-4EEB-B2DB-8C6DB5C62B0B}"/>
    <dgm:cxn modelId="{1418264A-F3CC-4FF5-9AEE-D2FC942AF92C}" type="presOf" srcId="{B79D8471-AB65-428E-BF5D-C5618D0DB277}" destId="{529EA104-106A-495C-B482-8CF548102A66}" srcOrd="0" destOrd="0" presId="urn:microsoft.com/office/officeart/2008/layout/VerticalCircleList"/>
    <dgm:cxn modelId="{7E1FAB86-8AA5-40A1-AE9B-D593B41AA5E0}" type="presOf" srcId="{9C05818C-001A-41A4-B08B-E8505A95275D}" destId="{D891833E-F55A-4D5F-9942-EE31AB0DB5B2}" srcOrd="0" destOrd="0" presId="urn:microsoft.com/office/officeart/2008/layout/VerticalCircleList"/>
    <dgm:cxn modelId="{26704BF9-FF84-4902-84B7-7A8D27283712}" type="presOf" srcId="{B49663D0-C890-4A72-8E83-7F23485D3E3E}" destId="{1129A056-9B04-4927-8E36-C119899EC820}" srcOrd="0" destOrd="0" presId="urn:microsoft.com/office/officeart/2008/layout/VerticalCircleList"/>
    <dgm:cxn modelId="{651E2796-E472-4E5D-A184-1E7C64C2C662}" srcId="{B79D8471-AB65-428E-BF5D-C5618D0DB277}" destId="{BBF54ADF-5BFD-4585-A0DB-AE5CF1EF4ADA}" srcOrd="0" destOrd="0" parTransId="{38248DAF-7F3A-449D-8871-2B339B3DBFA2}" sibTransId="{4F3EB53A-81D7-49F5-AB16-4A5B2F556FA6}"/>
    <dgm:cxn modelId="{3637F78A-8261-4D80-BC19-A13C332362F7}" type="presOf" srcId="{BBF54ADF-5BFD-4585-A0DB-AE5CF1EF4ADA}" destId="{F044FCD3-ECB0-46DD-84F6-707F99549724}" srcOrd="0" destOrd="0" presId="urn:microsoft.com/office/officeart/2008/layout/VerticalCircleList"/>
    <dgm:cxn modelId="{816495C3-587C-45D0-B694-EB7BD4CBD931}" type="presOf" srcId="{30FEE093-B81E-4E79-8021-B0A05AD5D607}" destId="{EBDA927B-BB95-4C25-9A7F-16AA587DA7DF}" srcOrd="0" destOrd="0" presId="urn:microsoft.com/office/officeart/2008/layout/VerticalCircleList"/>
    <dgm:cxn modelId="{B5B19D43-AC9A-4299-BCBA-B522FDDA4994}" type="presParOf" srcId="{529EA104-106A-495C-B482-8CF548102A66}" destId="{1DFCC467-1058-469A-8F49-59136B688281}" srcOrd="0" destOrd="0" presId="urn:microsoft.com/office/officeart/2008/layout/VerticalCircleList"/>
    <dgm:cxn modelId="{5F825B48-5D62-4D12-B089-C9B88AA2BF6F}" type="presParOf" srcId="{1DFCC467-1058-469A-8F49-59136B688281}" destId="{C4A2C411-F985-49FA-866D-71AE33D22658}" srcOrd="0" destOrd="0" presId="urn:microsoft.com/office/officeart/2008/layout/VerticalCircleList"/>
    <dgm:cxn modelId="{5B76EEF8-D7B7-47AA-B8EC-4EB8DB186786}" type="presParOf" srcId="{1DFCC467-1058-469A-8F49-59136B688281}" destId="{2B4668F0-7EBE-47A0-B968-15C1FF401556}" srcOrd="1" destOrd="0" presId="urn:microsoft.com/office/officeart/2008/layout/VerticalCircleList"/>
    <dgm:cxn modelId="{1DFB9F58-C8C1-42E3-A208-C9854828776F}" type="presParOf" srcId="{1DFCC467-1058-469A-8F49-59136B688281}" destId="{F044FCD3-ECB0-46DD-84F6-707F99549724}" srcOrd="2" destOrd="0" presId="urn:microsoft.com/office/officeart/2008/layout/VerticalCircleList"/>
    <dgm:cxn modelId="{365D2E74-DD13-41E5-B084-FF5BEEEFE435}" type="presParOf" srcId="{1DFCC467-1058-469A-8F49-59136B688281}" destId="{3AECF530-0DEC-429A-896A-A2747519891D}" srcOrd="3" destOrd="0" presId="urn:microsoft.com/office/officeart/2008/layout/VerticalCircleList"/>
    <dgm:cxn modelId="{6C215A62-7FD5-4ADC-8D6E-B3EA310A51F9}" type="presParOf" srcId="{3AECF530-0DEC-429A-896A-A2747519891D}" destId="{D891833E-F55A-4D5F-9942-EE31AB0DB5B2}" srcOrd="0" destOrd="0" presId="urn:microsoft.com/office/officeart/2008/layout/VerticalCircleList"/>
    <dgm:cxn modelId="{4CCD3813-1043-4346-A8B4-2A8D73C9C3F7}" type="presParOf" srcId="{529EA104-106A-495C-B482-8CF548102A66}" destId="{B60DC985-6CBF-47FA-A469-52EFED55A9C2}" srcOrd="1" destOrd="0" presId="urn:microsoft.com/office/officeart/2008/layout/VerticalCircleList"/>
    <dgm:cxn modelId="{BE5FA83D-FE98-45B5-B6CE-EE58D0656684}" type="presParOf" srcId="{529EA104-106A-495C-B482-8CF548102A66}" destId="{47117D44-5426-4569-986D-E6E243069B2F}" srcOrd="2" destOrd="0" presId="urn:microsoft.com/office/officeart/2008/layout/VerticalCircleList"/>
    <dgm:cxn modelId="{E2B31828-F281-4345-B286-569FF762EB22}" type="presParOf" srcId="{47117D44-5426-4569-986D-E6E243069B2F}" destId="{984AB458-F567-46D4-84BF-DF9E41E619B5}" srcOrd="0" destOrd="0" presId="urn:microsoft.com/office/officeart/2008/layout/VerticalCircleList"/>
    <dgm:cxn modelId="{1D64B87F-66F6-4439-9751-6A332A4B09D9}" type="presParOf" srcId="{47117D44-5426-4569-986D-E6E243069B2F}" destId="{8B7F68E7-7F30-4DF7-BE80-DB6DE5E541F1}" srcOrd="1" destOrd="0" presId="urn:microsoft.com/office/officeart/2008/layout/VerticalCircleList"/>
    <dgm:cxn modelId="{28C84D9B-15FC-4715-884A-DA041C47354E}" type="presParOf" srcId="{47117D44-5426-4569-986D-E6E243069B2F}" destId="{EBDA927B-BB95-4C25-9A7F-16AA587DA7DF}" srcOrd="2" destOrd="0" presId="urn:microsoft.com/office/officeart/2008/layout/VerticalCircleList"/>
    <dgm:cxn modelId="{AA8D3445-3308-4749-A315-674E0A660500}" type="presParOf" srcId="{47117D44-5426-4569-986D-E6E243069B2F}" destId="{0C9AA93D-AB63-4DCA-B73A-FAD1210BF055}" srcOrd="3" destOrd="0" presId="urn:microsoft.com/office/officeart/2008/layout/VerticalCircleList"/>
    <dgm:cxn modelId="{AC087E75-5140-4C88-89FA-3E5E91D399F2}" type="presParOf" srcId="{0C9AA93D-AB63-4DCA-B73A-FAD1210BF055}" destId="{1129A056-9B04-4927-8E36-C119899EC820}" srcOrd="0" destOrd="0" presId="urn:microsoft.com/office/officeart/2008/layout/VerticalCircleList"/>
    <dgm:cxn modelId="{BF36730F-3A8A-4401-BCDD-2480490B63D6}" type="presParOf" srcId="{0C9AA93D-AB63-4DCA-B73A-FAD1210BF055}" destId="{A791F158-3CC4-4AE6-8B9D-173D3BEE1311}" srcOrd="1" destOrd="0" presId="urn:microsoft.com/office/officeart/2008/layout/VerticalCircleList"/>
    <dgm:cxn modelId="{16CDDA04-D57C-46CF-96D7-7674EF4D4CCE}" type="presParOf" srcId="{0C9AA93D-AB63-4DCA-B73A-FAD1210BF055}" destId="{49119246-BA6D-4239-A326-B5AC113037AB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778A3E-ED36-42DE-B9BB-E6EC0B497EB1}" type="doc">
      <dgm:prSet loTypeId="urn:microsoft.com/office/officeart/2005/8/layout/cycle2" loCatId="cycl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DF7A9F53-A024-44B9-9CEB-B39C18670CC8}">
      <dgm:prSet phldrT="[文本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53322E-1F50-424F-A3A7-B12687164331}" type="parTrans" cxnId="{C32A57F8-A0E8-4128-AB80-6B580573DF54}">
      <dgm:prSet/>
      <dgm:spPr/>
      <dgm:t>
        <a:bodyPr/>
        <a:lstStyle/>
        <a:p>
          <a:endParaRPr lang="zh-CN" altLang="en-US"/>
        </a:p>
      </dgm:t>
    </dgm:pt>
    <dgm:pt modelId="{4A4972D5-6E83-4412-AC09-14A3E364D7EE}" type="sibTrans" cxnId="{C32A57F8-A0E8-4128-AB80-6B580573DF54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zh-CN" altLang="en-US"/>
        </a:p>
      </dgm:t>
    </dgm:pt>
    <dgm:pt modelId="{52E60580-2E92-46A2-8E2E-65401B4B162A}">
      <dgm:prSet phldrT="[文本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学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D7199B-6B30-4D22-BF22-44F00EAD3773}" type="parTrans" cxnId="{55520473-885F-492E-9222-C3908B5A89B2}">
      <dgm:prSet/>
      <dgm:spPr/>
      <dgm:t>
        <a:bodyPr/>
        <a:lstStyle/>
        <a:p>
          <a:endParaRPr lang="zh-CN" altLang="en-US"/>
        </a:p>
      </dgm:t>
    </dgm:pt>
    <dgm:pt modelId="{A46C493F-9876-4250-8F98-3FC5BFC3C89D}" type="sibTrans" cxnId="{55520473-885F-492E-9222-C3908B5A89B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zh-CN" altLang="en-US"/>
        </a:p>
      </dgm:t>
    </dgm:pt>
    <dgm:pt modelId="{A0E10693-7980-4E35-9D37-E7ACEA128388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6183F7-2B43-4CC9-831F-055EFBCB2051}" type="parTrans" cxnId="{FAE4F6D0-B97B-46EE-8AB8-D2DA4EF3B5EE}">
      <dgm:prSet/>
      <dgm:spPr/>
      <dgm:t>
        <a:bodyPr/>
        <a:lstStyle/>
        <a:p>
          <a:endParaRPr lang="zh-CN" altLang="en-US"/>
        </a:p>
      </dgm:t>
    </dgm:pt>
    <dgm:pt modelId="{E50F1FBD-7C4B-46CB-A8AD-4623EB82254B}" type="sibTrans" cxnId="{FAE4F6D0-B97B-46EE-8AB8-D2DA4EF3B5EE}">
      <dgm:prSet/>
      <dgm:spPr/>
      <dgm:t>
        <a:bodyPr/>
        <a:lstStyle/>
        <a:p>
          <a:endParaRPr lang="zh-CN" altLang="en-US"/>
        </a:p>
      </dgm:t>
    </dgm:pt>
    <dgm:pt modelId="{EB2766D7-4155-44D2-BB52-9FB584E45D63}">
      <dgm:prSet phldrT="[文本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做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AE53E2-7198-4413-B698-C479F56735AF}" type="parTrans" cxnId="{BBA57A1B-97F8-4CDD-8BA1-508050A3CCB2}">
      <dgm:prSet/>
      <dgm:spPr/>
      <dgm:t>
        <a:bodyPr/>
        <a:lstStyle/>
        <a:p>
          <a:endParaRPr lang="zh-CN" altLang="en-US"/>
        </a:p>
      </dgm:t>
    </dgm:pt>
    <dgm:pt modelId="{D6F937ED-34E1-4C05-8D51-755000A1E136}" type="sibTrans" cxnId="{BBA57A1B-97F8-4CDD-8BA1-508050A3CCB2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DA64C7A8-15A1-4036-95AD-AC0003E97F07}" type="pres">
      <dgm:prSet presAssocID="{D9778A3E-ED36-42DE-B9BB-E6EC0B497EB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865B0E-CC95-4263-8D91-558D01887AF3}" type="pres">
      <dgm:prSet presAssocID="{DF7A9F53-A024-44B9-9CEB-B39C18670CC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81D767-4143-4992-BAAF-43A7E6AF55A3}" type="pres">
      <dgm:prSet presAssocID="{4A4972D5-6E83-4412-AC09-14A3E364D7EE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3608D231-1A36-4FF9-8F4B-968E2FEA5FDC}" type="pres">
      <dgm:prSet presAssocID="{4A4972D5-6E83-4412-AC09-14A3E364D7EE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04890EFF-817C-4178-A16C-3BF260C76011}" type="pres">
      <dgm:prSet presAssocID="{52E60580-2E92-46A2-8E2E-65401B4B162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5CF8BB-6EAE-4D91-BE6D-16CC1F577A1B}" type="pres">
      <dgm:prSet presAssocID="{A46C493F-9876-4250-8F98-3FC5BFC3C89D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C9A6668-BB93-49D7-AB1F-290D62AA0202}" type="pres">
      <dgm:prSet presAssocID="{A46C493F-9876-4250-8F98-3FC5BFC3C89D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79B32FE3-8DB8-4A8E-B502-6F0D6F0CBC37}" type="pres">
      <dgm:prSet presAssocID="{EB2766D7-4155-44D2-BB52-9FB584E45D6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36C80C-7B49-4F71-8351-E829A101CB25}" type="pres">
      <dgm:prSet presAssocID="{D6F937ED-34E1-4C05-8D51-755000A1E136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C7DA387C-6076-4644-B263-D9992A7A0CE3}" type="pres">
      <dgm:prSet presAssocID="{D6F937ED-34E1-4C05-8D51-755000A1E136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6633279C-D4AB-4F57-9982-3DFC826BB13D}" type="pres">
      <dgm:prSet presAssocID="{A0E10693-7980-4E35-9D37-E7ACEA12838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296272-998E-4D64-9987-7ED6E0FD1C74}" type="pres">
      <dgm:prSet presAssocID="{E50F1FBD-7C4B-46CB-A8AD-4623EB82254B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E673BC4C-BB1F-470B-B855-DA087E7D94D3}" type="pres">
      <dgm:prSet presAssocID="{E50F1FBD-7C4B-46CB-A8AD-4623EB82254B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2A89F2EA-41C3-499B-8009-14C7AEAE9715}" type="presOf" srcId="{EB2766D7-4155-44D2-BB52-9FB584E45D63}" destId="{79B32FE3-8DB8-4A8E-B502-6F0D6F0CBC37}" srcOrd="0" destOrd="0" presId="urn:microsoft.com/office/officeart/2005/8/layout/cycle2"/>
    <dgm:cxn modelId="{E0F33A28-95E1-42AF-B700-D5A93ACB56EA}" type="presOf" srcId="{A0E10693-7980-4E35-9D37-E7ACEA128388}" destId="{6633279C-D4AB-4F57-9982-3DFC826BB13D}" srcOrd="0" destOrd="0" presId="urn:microsoft.com/office/officeart/2005/8/layout/cycle2"/>
    <dgm:cxn modelId="{2CCF90BC-2150-4490-871F-A1D78A9906AA}" type="presOf" srcId="{D6F937ED-34E1-4C05-8D51-755000A1E136}" destId="{2736C80C-7B49-4F71-8351-E829A101CB25}" srcOrd="0" destOrd="0" presId="urn:microsoft.com/office/officeart/2005/8/layout/cycle2"/>
    <dgm:cxn modelId="{26CF5FFE-48C3-45BA-8ECE-A682B3A6D1A3}" type="presOf" srcId="{DF7A9F53-A024-44B9-9CEB-B39C18670CC8}" destId="{82865B0E-CC95-4263-8D91-558D01887AF3}" srcOrd="0" destOrd="0" presId="urn:microsoft.com/office/officeart/2005/8/layout/cycle2"/>
    <dgm:cxn modelId="{7C7E6C5C-131B-4B7C-939A-A1CC6973033B}" type="presOf" srcId="{A46C493F-9876-4250-8F98-3FC5BFC3C89D}" destId="{AB5CF8BB-6EAE-4D91-BE6D-16CC1F577A1B}" srcOrd="0" destOrd="0" presId="urn:microsoft.com/office/officeart/2005/8/layout/cycle2"/>
    <dgm:cxn modelId="{1C0731DF-8D0D-4D7B-B1F4-C7218E6F9353}" type="presOf" srcId="{4A4972D5-6E83-4412-AC09-14A3E364D7EE}" destId="{3608D231-1A36-4FF9-8F4B-968E2FEA5FDC}" srcOrd="1" destOrd="0" presId="urn:microsoft.com/office/officeart/2005/8/layout/cycle2"/>
    <dgm:cxn modelId="{7227575A-869F-4788-A1CA-F6FF91AD9DDC}" type="presOf" srcId="{E50F1FBD-7C4B-46CB-A8AD-4623EB82254B}" destId="{E673BC4C-BB1F-470B-B855-DA087E7D94D3}" srcOrd="1" destOrd="0" presId="urn:microsoft.com/office/officeart/2005/8/layout/cycle2"/>
    <dgm:cxn modelId="{11EBC5FB-1CB2-47D0-880B-873715305886}" type="presOf" srcId="{D6F937ED-34E1-4C05-8D51-755000A1E136}" destId="{C7DA387C-6076-4644-B263-D9992A7A0CE3}" srcOrd="1" destOrd="0" presId="urn:microsoft.com/office/officeart/2005/8/layout/cycle2"/>
    <dgm:cxn modelId="{D851971B-9A49-43AE-9E69-DF6F367DACA4}" type="presOf" srcId="{4A4972D5-6E83-4412-AC09-14A3E364D7EE}" destId="{F681D767-4143-4992-BAAF-43A7E6AF55A3}" srcOrd="0" destOrd="0" presId="urn:microsoft.com/office/officeart/2005/8/layout/cycle2"/>
    <dgm:cxn modelId="{55520473-885F-492E-9222-C3908B5A89B2}" srcId="{D9778A3E-ED36-42DE-B9BB-E6EC0B497EB1}" destId="{52E60580-2E92-46A2-8E2E-65401B4B162A}" srcOrd="1" destOrd="0" parTransId="{32D7199B-6B30-4D22-BF22-44F00EAD3773}" sibTransId="{A46C493F-9876-4250-8F98-3FC5BFC3C89D}"/>
    <dgm:cxn modelId="{2C2F43B6-913A-4902-92ED-7E2FD18B94EF}" type="presOf" srcId="{E50F1FBD-7C4B-46CB-A8AD-4623EB82254B}" destId="{D7296272-998E-4D64-9987-7ED6E0FD1C74}" srcOrd="0" destOrd="0" presId="urn:microsoft.com/office/officeart/2005/8/layout/cycle2"/>
    <dgm:cxn modelId="{BBA57A1B-97F8-4CDD-8BA1-508050A3CCB2}" srcId="{D9778A3E-ED36-42DE-B9BB-E6EC0B497EB1}" destId="{EB2766D7-4155-44D2-BB52-9FB584E45D63}" srcOrd="2" destOrd="0" parTransId="{88AE53E2-7198-4413-B698-C479F56735AF}" sibTransId="{D6F937ED-34E1-4C05-8D51-755000A1E136}"/>
    <dgm:cxn modelId="{408C0925-26DC-47DE-BBF1-1C24148F8E35}" type="presOf" srcId="{D9778A3E-ED36-42DE-B9BB-E6EC0B497EB1}" destId="{DA64C7A8-15A1-4036-95AD-AC0003E97F07}" srcOrd="0" destOrd="0" presId="urn:microsoft.com/office/officeart/2005/8/layout/cycle2"/>
    <dgm:cxn modelId="{E387E09C-8162-4523-B211-7382DC4B64C0}" type="presOf" srcId="{A46C493F-9876-4250-8F98-3FC5BFC3C89D}" destId="{7C9A6668-BB93-49D7-AB1F-290D62AA0202}" srcOrd="1" destOrd="0" presId="urn:microsoft.com/office/officeart/2005/8/layout/cycle2"/>
    <dgm:cxn modelId="{C32A57F8-A0E8-4128-AB80-6B580573DF54}" srcId="{D9778A3E-ED36-42DE-B9BB-E6EC0B497EB1}" destId="{DF7A9F53-A024-44B9-9CEB-B39C18670CC8}" srcOrd="0" destOrd="0" parTransId="{F153322E-1F50-424F-A3A7-B12687164331}" sibTransId="{4A4972D5-6E83-4412-AC09-14A3E364D7EE}"/>
    <dgm:cxn modelId="{FAE4F6D0-B97B-46EE-8AB8-D2DA4EF3B5EE}" srcId="{D9778A3E-ED36-42DE-B9BB-E6EC0B497EB1}" destId="{A0E10693-7980-4E35-9D37-E7ACEA128388}" srcOrd="3" destOrd="0" parTransId="{2C6183F7-2B43-4CC9-831F-055EFBCB2051}" sibTransId="{E50F1FBD-7C4B-46CB-A8AD-4623EB82254B}"/>
    <dgm:cxn modelId="{069614C1-98E6-4F49-B861-3B44A611FA2E}" type="presOf" srcId="{52E60580-2E92-46A2-8E2E-65401B4B162A}" destId="{04890EFF-817C-4178-A16C-3BF260C76011}" srcOrd="0" destOrd="0" presId="urn:microsoft.com/office/officeart/2005/8/layout/cycle2"/>
    <dgm:cxn modelId="{EB69EF56-22E5-4389-9B15-3632E1F6C2A5}" type="presParOf" srcId="{DA64C7A8-15A1-4036-95AD-AC0003E97F07}" destId="{82865B0E-CC95-4263-8D91-558D01887AF3}" srcOrd="0" destOrd="0" presId="urn:microsoft.com/office/officeart/2005/8/layout/cycle2"/>
    <dgm:cxn modelId="{4D571D31-DBB6-4A2B-A490-A53248E99B75}" type="presParOf" srcId="{DA64C7A8-15A1-4036-95AD-AC0003E97F07}" destId="{F681D767-4143-4992-BAAF-43A7E6AF55A3}" srcOrd="1" destOrd="0" presId="urn:microsoft.com/office/officeart/2005/8/layout/cycle2"/>
    <dgm:cxn modelId="{46EDB879-B8D5-4916-A6C3-E5BDCD04F5E4}" type="presParOf" srcId="{F681D767-4143-4992-BAAF-43A7E6AF55A3}" destId="{3608D231-1A36-4FF9-8F4B-968E2FEA5FDC}" srcOrd="0" destOrd="0" presId="urn:microsoft.com/office/officeart/2005/8/layout/cycle2"/>
    <dgm:cxn modelId="{9E05A0F8-59FC-4F26-B86D-20624E36F032}" type="presParOf" srcId="{DA64C7A8-15A1-4036-95AD-AC0003E97F07}" destId="{04890EFF-817C-4178-A16C-3BF260C76011}" srcOrd="2" destOrd="0" presId="urn:microsoft.com/office/officeart/2005/8/layout/cycle2"/>
    <dgm:cxn modelId="{AD32DF40-CCF6-47CD-BF19-7C67508D3C6C}" type="presParOf" srcId="{DA64C7A8-15A1-4036-95AD-AC0003E97F07}" destId="{AB5CF8BB-6EAE-4D91-BE6D-16CC1F577A1B}" srcOrd="3" destOrd="0" presId="urn:microsoft.com/office/officeart/2005/8/layout/cycle2"/>
    <dgm:cxn modelId="{35AFAE8D-0CE8-4466-9F3D-799A647ED0C3}" type="presParOf" srcId="{AB5CF8BB-6EAE-4D91-BE6D-16CC1F577A1B}" destId="{7C9A6668-BB93-49D7-AB1F-290D62AA0202}" srcOrd="0" destOrd="0" presId="urn:microsoft.com/office/officeart/2005/8/layout/cycle2"/>
    <dgm:cxn modelId="{166A731D-4D01-45EF-BAB8-967B1FD8D922}" type="presParOf" srcId="{DA64C7A8-15A1-4036-95AD-AC0003E97F07}" destId="{79B32FE3-8DB8-4A8E-B502-6F0D6F0CBC37}" srcOrd="4" destOrd="0" presId="urn:microsoft.com/office/officeart/2005/8/layout/cycle2"/>
    <dgm:cxn modelId="{56C6B106-1EC4-4DB2-BD4B-FCD8AEDFA06C}" type="presParOf" srcId="{DA64C7A8-15A1-4036-95AD-AC0003E97F07}" destId="{2736C80C-7B49-4F71-8351-E829A101CB25}" srcOrd="5" destOrd="0" presId="urn:microsoft.com/office/officeart/2005/8/layout/cycle2"/>
    <dgm:cxn modelId="{C3F4F968-0C41-426D-9570-E279F08CCAE8}" type="presParOf" srcId="{2736C80C-7B49-4F71-8351-E829A101CB25}" destId="{C7DA387C-6076-4644-B263-D9992A7A0CE3}" srcOrd="0" destOrd="0" presId="urn:microsoft.com/office/officeart/2005/8/layout/cycle2"/>
    <dgm:cxn modelId="{479424AE-45E3-4E5A-AC0E-F7251EAB8453}" type="presParOf" srcId="{DA64C7A8-15A1-4036-95AD-AC0003E97F07}" destId="{6633279C-D4AB-4F57-9982-3DFC826BB13D}" srcOrd="6" destOrd="0" presId="urn:microsoft.com/office/officeart/2005/8/layout/cycle2"/>
    <dgm:cxn modelId="{7C46531D-A335-46EC-AA1D-C89A627B7B3A}" type="presParOf" srcId="{DA64C7A8-15A1-4036-95AD-AC0003E97F07}" destId="{D7296272-998E-4D64-9987-7ED6E0FD1C74}" srcOrd="7" destOrd="0" presId="urn:microsoft.com/office/officeart/2005/8/layout/cycle2"/>
    <dgm:cxn modelId="{48F5B70F-3C68-400D-A29C-EB7B093273ED}" type="presParOf" srcId="{D7296272-998E-4D64-9987-7ED6E0FD1C74}" destId="{E673BC4C-BB1F-470B-B855-DA087E7D94D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12B44F-E5A9-4C19-AECA-D007C233DC19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2032E7DA-5623-4DC9-82A5-D1B1780E7806}">
      <dgm:prSet phldrT="[文本]" custT="1"/>
      <dgm:spPr>
        <a:xfrm>
          <a:off x="78343" y="228600"/>
          <a:ext cx="1108580" cy="304800"/>
        </a:xfr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lnSpc>
              <a:spcPct val="90000"/>
            </a:lnSpc>
            <a:spcAft>
              <a:spcPts val="0"/>
            </a:spcAft>
          </a:pPr>
          <a:r>
            <a:rPr lang="zh-CN" altLang="en-US" sz="11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创新创业</a:t>
          </a:r>
          <a:endParaRPr lang="en-US" altLang="zh-CN" sz="1100" b="1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algn="ctr">
            <a:lnSpc>
              <a:spcPct val="90000"/>
            </a:lnSpc>
            <a:spcAft>
              <a:spcPts val="0"/>
            </a:spcAft>
          </a:pPr>
          <a:r>
            <a:rPr lang="zh-CN" altLang="en-US" sz="11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文化熏陶</a:t>
          </a:r>
        </a:p>
      </dgm:t>
    </dgm:pt>
    <dgm:pt modelId="{6C5920BC-D353-4DB4-999D-836A4EDC54A2}" type="parTrans" cxnId="{C5EC1546-AA45-4E00-919C-82943AC2EF4E}">
      <dgm:prSet/>
      <dgm:spPr/>
      <dgm:t>
        <a:bodyPr/>
        <a:lstStyle/>
        <a:p>
          <a:pPr algn="ctr"/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6BA9D1-37D7-4A11-B03F-8D13A6324B23}" type="sibTrans" cxnId="{C5EC1546-AA45-4E00-919C-82943AC2EF4E}">
      <dgm:prSet/>
      <dgm:spPr/>
      <dgm:t>
        <a:bodyPr/>
        <a:lstStyle/>
        <a:p>
          <a:pPr algn="ctr"/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049CE1-882F-4113-AF64-2EF530626C8B}">
      <dgm:prSet phldrT="[文本]" custT="1"/>
      <dgm:spPr>
        <a:xfrm>
          <a:off x="1287913" y="228600"/>
          <a:ext cx="922184" cy="304800"/>
        </a:xfrm>
        <a:solidFill>
          <a:srgbClr val="8064A2">
            <a:hueOff val="-1116192"/>
            <a:satOff val="6725"/>
            <a:lumOff val="53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spcAft>
              <a:spcPts val="0"/>
            </a:spcAft>
          </a:pPr>
          <a:r>
            <a:rPr lang="zh-CN" altLang="en-US" sz="11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创新思维训练</a:t>
          </a:r>
        </a:p>
      </dgm:t>
    </dgm:pt>
    <dgm:pt modelId="{BBC83CB8-0E9A-41BF-A05E-9C9AA1AD0F35}" type="parTrans" cxnId="{1ADFDBE7-FDEA-4260-B7FF-BB7C51BD9A39}">
      <dgm:prSet/>
      <dgm:spPr/>
      <dgm:t>
        <a:bodyPr/>
        <a:lstStyle/>
        <a:p>
          <a:pPr algn="ctr"/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74F528-7DE8-4428-8E9C-EBD2EE98725A}" type="sibTrans" cxnId="{1ADFDBE7-FDEA-4260-B7FF-BB7C51BD9A39}">
      <dgm:prSet/>
      <dgm:spPr/>
      <dgm:t>
        <a:bodyPr/>
        <a:lstStyle/>
        <a:p>
          <a:pPr algn="ctr"/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B57901-547E-4449-AEC8-64389282002B}">
      <dgm:prSet phldrT="[文本]" custT="1"/>
      <dgm:spPr>
        <a:xfrm>
          <a:off x="2297511" y="228600"/>
          <a:ext cx="981839" cy="304800"/>
        </a:xfrm>
        <a:solidFill>
          <a:srgbClr val="8064A2">
            <a:hueOff val="-2232385"/>
            <a:satOff val="13449"/>
            <a:lumOff val="107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/>
          <a:r>
            <a:rPr lang="zh-CN" altLang="en-US" sz="11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创客实践</a:t>
          </a:r>
        </a:p>
      </dgm:t>
    </dgm:pt>
    <dgm:pt modelId="{BF7E5ABE-0432-4B71-9DD0-DCEA9CA05384}" type="parTrans" cxnId="{0F586F7E-DAEE-4D57-B7FE-F273D49E5710}">
      <dgm:prSet/>
      <dgm:spPr/>
      <dgm:t>
        <a:bodyPr/>
        <a:lstStyle/>
        <a:p>
          <a:pPr algn="ctr"/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AF5319-38DB-4F58-BE22-BCFA60E8EA65}" type="sibTrans" cxnId="{0F586F7E-DAEE-4D57-B7FE-F273D49E5710}">
      <dgm:prSet/>
      <dgm:spPr/>
      <dgm:t>
        <a:bodyPr/>
        <a:lstStyle/>
        <a:p>
          <a:pPr algn="ctr"/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F506CE-A685-4A5E-93FC-24A3DA40D6B8}">
      <dgm:prSet custT="1"/>
      <dgm:spPr>
        <a:xfrm>
          <a:off x="3352485" y="228600"/>
          <a:ext cx="1030264" cy="304800"/>
        </a:xfrm>
        <a:solidFill>
          <a:srgbClr val="8064A2">
            <a:hueOff val="-3348577"/>
            <a:satOff val="20174"/>
            <a:lumOff val="161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11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创业能力培养</a:t>
          </a:r>
        </a:p>
      </dgm:t>
    </dgm:pt>
    <dgm:pt modelId="{47F7A269-684C-42DC-8704-16D92E07F9E5}" type="parTrans" cxnId="{B9C1850C-0FE3-426E-AA5B-A6B5144FAC68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199A3D-F93C-4353-AC30-37D500A495AF}" type="sibTrans" cxnId="{B9C1850C-0FE3-426E-AA5B-A6B5144FAC68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851F66-A1D5-4E17-9AB3-7E993FD4BA8E}">
      <dgm:prSet custT="1"/>
      <dgm:spPr>
        <a:xfrm>
          <a:off x="4447703" y="228600"/>
          <a:ext cx="960352" cy="304800"/>
        </a:xfr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sz="11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孵化引领</a:t>
          </a:r>
        </a:p>
      </dgm:t>
    </dgm:pt>
    <dgm:pt modelId="{1031CE71-A5BC-4798-B36C-C92FA2EB37C5}" type="parTrans" cxnId="{9BBFEA66-C018-498A-9209-EF40884D6EEF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50356A-4980-4212-AFD8-C6F03C60D60A}" type="sibTrans" cxnId="{9BBFEA66-C018-498A-9209-EF40884D6EEF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39D424-3644-4897-8B9D-A1971FB583EE}" type="pres">
      <dgm:prSet presAssocID="{D612B44F-E5A9-4C19-AECA-D007C233DC19}" presName="CompostProcess" presStyleCnt="0">
        <dgm:presLayoutVars>
          <dgm:dir/>
          <dgm:resizeHandles val="exact"/>
        </dgm:presLayoutVars>
      </dgm:prSet>
      <dgm:spPr/>
    </dgm:pt>
    <dgm:pt modelId="{21A75A8D-709A-434F-8A03-C0AD9DCE456D}" type="pres">
      <dgm:prSet presAssocID="{D612B44F-E5A9-4C19-AECA-D007C233DC19}" presName="arrow" presStyleLbl="bgShp" presStyleIdx="0" presStyleCnt="1" custScaleX="117647" custLinFactNeighborX="-802"/>
      <dgm:spPr>
        <a:xfrm>
          <a:off x="0" y="0"/>
          <a:ext cx="5591172" cy="762000"/>
        </a:xfrm>
        <a:prstGeom prst="rightArrow">
          <a:avLst/>
        </a:prstGeom>
        <a:solidFill>
          <a:srgbClr val="8064A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296E3B56-3A2D-4856-9EA5-FA6E5F8E9DA9}" type="pres">
      <dgm:prSet presAssocID="{D612B44F-E5A9-4C19-AECA-D007C233DC19}" presName="linearProcess" presStyleCnt="0"/>
      <dgm:spPr/>
    </dgm:pt>
    <dgm:pt modelId="{074C35FE-7E05-4A36-8176-FD1FFCBD0596}" type="pres">
      <dgm:prSet presAssocID="{2032E7DA-5623-4DC9-82A5-D1B1780E7806}" presName="textNode" presStyleLbl="node1" presStyleIdx="0" presStyleCnt="5" custScaleX="87862" custLinFactX="-3911" custLinFactNeighborX="-10000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9D58CEFE-F1DD-4D3F-8D3A-5C43FCECFB1D}" type="pres">
      <dgm:prSet presAssocID="{2E6BA9D1-37D7-4A11-B03F-8D13A6324B23}" presName="sibTrans" presStyleCnt="0"/>
      <dgm:spPr/>
    </dgm:pt>
    <dgm:pt modelId="{A724122E-4719-4277-9AC8-E16235D86D74}" type="pres">
      <dgm:prSet presAssocID="{C8049CE1-882F-4113-AF64-2EF530626C8B}" presName="textNode" presStyleLbl="node1" presStyleIdx="1" presStyleCnt="5" custScaleX="73089" custLinFactX="-300" custLinFactNeighborX="-10000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8F5BF10E-999E-4423-B727-03FDB0331E8D}" type="pres">
      <dgm:prSet presAssocID="{C574F528-7DE8-4428-8E9C-EBD2EE98725A}" presName="sibTrans" presStyleCnt="0"/>
      <dgm:spPr/>
    </dgm:pt>
    <dgm:pt modelId="{EA9C3EC2-12DD-4D31-8199-B4865CDE1617}" type="pres">
      <dgm:prSet presAssocID="{4CB57901-547E-4449-AEC8-64389282002B}" presName="textNode" presStyleLbl="node1" presStyleIdx="2" presStyleCnt="5" custScaleX="77817" custLinFactNeighborX="-4912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E00188BF-56AC-4EB8-BD92-FDBCDE875B3E}" type="pres">
      <dgm:prSet presAssocID="{A3AF5319-38DB-4F58-BE22-BCFA60E8EA65}" presName="sibTrans" presStyleCnt="0"/>
      <dgm:spPr/>
    </dgm:pt>
    <dgm:pt modelId="{67D15CF9-5179-46A1-A660-198859E5E786}" type="pres">
      <dgm:prSet presAssocID="{23F506CE-A685-4A5E-93FC-24A3DA40D6B8}" presName="textNode" presStyleLbl="node1" presStyleIdx="3" presStyleCnt="5" custScaleX="81655" custLinFactNeighborX="-1718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99451F09-BBCA-4B54-900B-4EF0624A6908}" type="pres">
      <dgm:prSet presAssocID="{68199A3D-F93C-4353-AC30-37D500A495AF}" presName="sibTrans" presStyleCnt="0"/>
      <dgm:spPr/>
    </dgm:pt>
    <dgm:pt modelId="{82699592-9DDB-4624-8A67-3BE34F82486E}" type="pres">
      <dgm:prSet presAssocID="{94851F66-A1D5-4E17-9AB3-7E993FD4BA8E}" presName="textNode" presStyleLbl="node1" presStyleIdx="4" presStyleCnt="5" custScaleX="7611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9B999542-8764-45E4-978E-4C19A9CA1D7C}" type="presOf" srcId="{94851F66-A1D5-4E17-9AB3-7E993FD4BA8E}" destId="{82699592-9DDB-4624-8A67-3BE34F82486E}" srcOrd="0" destOrd="0" presId="urn:microsoft.com/office/officeart/2005/8/layout/hProcess9"/>
    <dgm:cxn modelId="{FF34D8F3-7A41-46D9-8646-FA3410F530F6}" type="presOf" srcId="{4CB57901-547E-4449-AEC8-64389282002B}" destId="{EA9C3EC2-12DD-4D31-8199-B4865CDE1617}" srcOrd="0" destOrd="0" presId="urn:microsoft.com/office/officeart/2005/8/layout/hProcess9"/>
    <dgm:cxn modelId="{1ADFDBE7-FDEA-4260-B7FF-BB7C51BD9A39}" srcId="{D612B44F-E5A9-4C19-AECA-D007C233DC19}" destId="{C8049CE1-882F-4113-AF64-2EF530626C8B}" srcOrd="1" destOrd="0" parTransId="{BBC83CB8-0E9A-41BF-A05E-9C9AA1AD0F35}" sibTransId="{C574F528-7DE8-4428-8E9C-EBD2EE98725A}"/>
    <dgm:cxn modelId="{0F586F7E-DAEE-4D57-B7FE-F273D49E5710}" srcId="{D612B44F-E5A9-4C19-AECA-D007C233DC19}" destId="{4CB57901-547E-4449-AEC8-64389282002B}" srcOrd="2" destOrd="0" parTransId="{BF7E5ABE-0432-4B71-9DD0-DCEA9CA05384}" sibTransId="{A3AF5319-38DB-4F58-BE22-BCFA60E8EA65}"/>
    <dgm:cxn modelId="{36FBF665-5EEA-465A-92E5-A89C9E463DFF}" type="presOf" srcId="{D612B44F-E5A9-4C19-AECA-D007C233DC19}" destId="{9839D424-3644-4897-8B9D-A1971FB583EE}" srcOrd="0" destOrd="0" presId="urn:microsoft.com/office/officeart/2005/8/layout/hProcess9"/>
    <dgm:cxn modelId="{9BBFEA66-C018-498A-9209-EF40884D6EEF}" srcId="{D612B44F-E5A9-4C19-AECA-D007C233DC19}" destId="{94851F66-A1D5-4E17-9AB3-7E993FD4BA8E}" srcOrd="4" destOrd="0" parTransId="{1031CE71-A5BC-4798-B36C-C92FA2EB37C5}" sibTransId="{4650356A-4980-4212-AFD8-C6F03C60D60A}"/>
    <dgm:cxn modelId="{2FDFAEF0-B76D-463D-A740-5DBF37466A76}" type="presOf" srcId="{23F506CE-A685-4A5E-93FC-24A3DA40D6B8}" destId="{67D15CF9-5179-46A1-A660-198859E5E786}" srcOrd="0" destOrd="0" presId="urn:microsoft.com/office/officeart/2005/8/layout/hProcess9"/>
    <dgm:cxn modelId="{B9C1850C-0FE3-426E-AA5B-A6B5144FAC68}" srcId="{D612B44F-E5A9-4C19-AECA-D007C233DC19}" destId="{23F506CE-A685-4A5E-93FC-24A3DA40D6B8}" srcOrd="3" destOrd="0" parTransId="{47F7A269-684C-42DC-8704-16D92E07F9E5}" sibTransId="{68199A3D-F93C-4353-AC30-37D500A495AF}"/>
    <dgm:cxn modelId="{C7FC3DB0-701C-4D37-BFAA-9C7FEC35618A}" type="presOf" srcId="{2032E7DA-5623-4DC9-82A5-D1B1780E7806}" destId="{074C35FE-7E05-4A36-8176-FD1FFCBD0596}" srcOrd="0" destOrd="0" presId="urn:microsoft.com/office/officeart/2005/8/layout/hProcess9"/>
    <dgm:cxn modelId="{FFA9FD63-A0C8-4DF6-A980-7ABF3509D4EF}" type="presOf" srcId="{C8049CE1-882F-4113-AF64-2EF530626C8B}" destId="{A724122E-4719-4277-9AC8-E16235D86D74}" srcOrd="0" destOrd="0" presId="urn:microsoft.com/office/officeart/2005/8/layout/hProcess9"/>
    <dgm:cxn modelId="{C5EC1546-AA45-4E00-919C-82943AC2EF4E}" srcId="{D612B44F-E5A9-4C19-AECA-D007C233DC19}" destId="{2032E7DA-5623-4DC9-82A5-D1B1780E7806}" srcOrd="0" destOrd="0" parTransId="{6C5920BC-D353-4DB4-999D-836A4EDC54A2}" sibTransId="{2E6BA9D1-37D7-4A11-B03F-8D13A6324B23}"/>
    <dgm:cxn modelId="{A989E251-F8BE-45AF-956C-8F7149CEC91E}" type="presParOf" srcId="{9839D424-3644-4897-8B9D-A1971FB583EE}" destId="{21A75A8D-709A-434F-8A03-C0AD9DCE456D}" srcOrd="0" destOrd="0" presId="urn:microsoft.com/office/officeart/2005/8/layout/hProcess9"/>
    <dgm:cxn modelId="{D514064A-B663-48C6-9E27-94BDE954BC57}" type="presParOf" srcId="{9839D424-3644-4897-8B9D-A1971FB583EE}" destId="{296E3B56-3A2D-4856-9EA5-FA6E5F8E9DA9}" srcOrd="1" destOrd="0" presId="urn:microsoft.com/office/officeart/2005/8/layout/hProcess9"/>
    <dgm:cxn modelId="{BCAA17C3-0FFC-47C6-8B30-8467347C60DB}" type="presParOf" srcId="{296E3B56-3A2D-4856-9EA5-FA6E5F8E9DA9}" destId="{074C35FE-7E05-4A36-8176-FD1FFCBD0596}" srcOrd="0" destOrd="0" presId="urn:microsoft.com/office/officeart/2005/8/layout/hProcess9"/>
    <dgm:cxn modelId="{BC2410B3-C9C1-4F46-AB78-0C7E90EA552D}" type="presParOf" srcId="{296E3B56-3A2D-4856-9EA5-FA6E5F8E9DA9}" destId="{9D58CEFE-F1DD-4D3F-8D3A-5C43FCECFB1D}" srcOrd="1" destOrd="0" presId="urn:microsoft.com/office/officeart/2005/8/layout/hProcess9"/>
    <dgm:cxn modelId="{12935F1C-D8D4-4D03-8919-5DCB6EA86189}" type="presParOf" srcId="{296E3B56-3A2D-4856-9EA5-FA6E5F8E9DA9}" destId="{A724122E-4719-4277-9AC8-E16235D86D74}" srcOrd="2" destOrd="0" presId="urn:microsoft.com/office/officeart/2005/8/layout/hProcess9"/>
    <dgm:cxn modelId="{6375FA52-8514-4405-958C-8C775253FB6A}" type="presParOf" srcId="{296E3B56-3A2D-4856-9EA5-FA6E5F8E9DA9}" destId="{8F5BF10E-999E-4423-B727-03FDB0331E8D}" srcOrd="3" destOrd="0" presId="urn:microsoft.com/office/officeart/2005/8/layout/hProcess9"/>
    <dgm:cxn modelId="{FBDC51EC-2276-428C-A8C0-607A8DA4F5FD}" type="presParOf" srcId="{296E3B56-3A2D-4856-9EA5-FA6E5F8E9DA9}" destId="{EA9C3EC2-12DD-4D31-8199-B4865CDE1617}" srcOrd="4" destOrd="0" presId="urn:microsoft.com/office/officeart/2005/8/layout/hProcess9"/>
    <dgm:cxn modelId="{379E43C5-EEC9-4A50-8DE9-FDDE6044E6ED}" type="presParOf" srcId="{296E3B56-3A2D-4856-9EA5-FA6E5F8E9DA9}" destId="{E00188BF-56AC-4EB8-BD92-FDBCDE875B3E}" srcOrd="5" destOrd="0" presId="urn:microsoft.com/office/officeart/2005/8/layout/hProcess9"/>
    <dgm:cxn modelId="{E3A92AB8-AF7B-40A5-A83C-EBD2F1DDFE33}" type="presParOf" srcId="{296E3B56-3A2D-4856-9EA5-FA6E5F8E9DA9}" destId="{67D15CF9-5179-46A1-A660-198859E5E786}" srcOrd="6" destOrd="0" presId="urn:microsoft.com/office/officeart/2005/8/layout/hProcess9"/>
    <dgm:cxn modelId="{90E003E4-717E-461D-8F1F-82BB473DB144}" type="presParOf" srcId="{296E3B56-3A2D-4856-9EA5-FA6E5F8E9DA9}" destId="{99451F09-BBCA-4B54-900B-4EF0624A6908}" srcOrd="7" destOrd="0" presId="urn:microsoft.com/office/officeart/2005/8/layout/hProcess9"/>
    <dgm:cxn modelId="{16C78828-05B7-46C5-B488-96B538CA0FCA}" type="presParOf" srcId="{296E3B56-3A2D-4856-9EA5-FA6E5F8E9DA9}" destId="{82699592-9DDB-4624-8A67-3BE34F82486E}" srcOrd="8" destOrd="0" presId="urn:microsoft.com/office/officeart/2005/8/layout/hProcess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595FA-3848-42D0-985D-BCD6CF2C5075}">
      <dsp:nvSpPr>
        <dsp:cNvPr id="0" name=""/>
        <dsp:cNvSpPr/>
      </dsp:nvSpPr>
      <dsp:spPr>
        <a:xfrm rot="5400000">
          <a:off x="5004563" y="-2912309"/>
          <a:ext cx="985903" cy="70607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b="1" kern="1200" dirty="0" smtClean="0">
              <a:latin typeface="微软雅黑" pitchFamily="34" charset="-122"/>
              <a:ea typeface="微软雅黑" pitchFamily="34" charset="-122"/>
            </a:rPr>
            <a:t>产业与教学深度</a:t>
          </a:r>
          <a:r>
            <a:rPr lang="zh-CN" sz="1600" b="1" kern="1200" dirty="0" smtClean="0">
              <a:latin typeface="微软雅黑" pitchFamily="34" charset="-122"/>
              <a:ea typeface="微软雅黑" pitchFamily="34" charset="-122"/>
            </a:rPr>
            <a:t>融合</a:t>
          </a:r>
          <a:r>
            <a:rPr lang="zh-CN" altLang="en-US" sz="1600" b="1" kern="1200" dirty="0" smtClean="0">
              <a:latin typeface="微软雅黑" pitchFamily="34" charset="-122"/>
              <a:ea typeface="微软雅黑" pitchFamily="34" charset="-122"/>
            </a:rPr>
            <a:t>：</a:t>
          </a:r>
          <a:r>
            <a:rPr lang="zh-CN" altLang="en-US" sz="1600" b="0" i="0" kern="1200" dirty="0" smtClean="0">
              <a:latin typeface="微软雅黑" pitchFamily="34" charset="-122"/>
              <a:ea typeface="微软雅黑" pitchFamily="34" charset="-122"/>
            </a:rPr>
            <a:t>国务院办公厅正式印发</a:t>
          </a:r>
          <a:r>
            <a:rPr lang="en-US" altLang="zh-CN" sz="1600" b="0" i="0" kern="1200" dirty="0" smtClean="0">
              <a:latin typeface="微软雅黑" pitchFamily="34" charset="-122"/>
              <a:ea typeface="微软雅黑" pitchFamily="34" charset="-122"/>
            </a:rPr>
            <a:t>《</a:t>
          </a:r>
          <a:r>
            <a:rPr lang="zh-CN" altLang="en-US" sz="1600" b="0" i="0" kern="1200" dirty="0" smtClean="0">
              <a:latin typeface="微软雅黑" pitchFamily="34" charset="-122"/>
              <a:ea typeface="微软雅黑" pitchFamily="34" charset="-122"/>
            </a:rPr>
            <a:t>关于深化产教融合的若干意见</a:t>
          </a:r>
          <a:r>
            <a:rPr lang="en-US" altLang="zh-CN" sz="1600" b="0" i="0" kern="1200" dirty="0" smtClean="0">
              <a:latin typeface="微软雅黑" pitchFamily="34" charset="-122"/>
              <a:ea typeface="微软雅黑" pitchFamily="34" charset="-122"/>
            </a:rPr>
            <a:t>》</a:t>
          </a:r>
          <a:r>
            <a:rPr lang="zh-CN" altLang="en-US" sz="1600" b="0" i="0" kern="1200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zh-CN" sz="1600" b="0" kern="1200" dirty="0" smtClean="0">
              <a:latin typeface="微软雅黑" pitchFamily="34" charset="-122"/>
              <a:ea typeface="微软雅黑" pitchFamily="34" charset="-122"/>
            </a:rPr>
            <a:t>教育部等六部门关于印发《职业学校校企合作促进办法》</a:t>
          </a:r>
          <a:r>
            <a:rPr lang="zh-CN" altLang="en-US" sz="1600" b="0" kern="1200" dirty="0" smtClean="0">
              <a:latin typeface="微软雅黑" pitchFamily="34" charset="-122"/>
              <a:ea typeface="微软雅黑" pitchFamily="34" charset="-122"/>
            </a:rPr>
            <a:t>等相关文件。</a:t>
          </a:r>
          <a:endParaRPr lang="zh-CN" altLang="en-US" sz="1600" b="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1967148" y="173234"/>
        <a:ext cx="7012605" cy="889647"/>
      </dsp:txXfrm>
    </dsp:sp>
    <dsp:sp modelId="{903CEACD-C055-49BB-9CB3-EF72B42D46C0}">
      <dsp:nvSpPr>
        <dsp:cNvPr id="0" name=""/>
        <dsp:cNvSpPr/>
      </dsp:nvSpPr>
      <dsp:spPr>
        <a:xfrm>
          <a:off x="0" y="1867"/>
          <a:ext cx="1966877" cy="12323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产教融合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60160" y="62027"/>
        <a:ext cx="1846557" cy="1112059"/>
      </dsp:txXfrm>
    </dsp:sp>
    <dsp:sp modelId="{A694A98F-7DE3-47FE-9D2F-83A58E5A397C}">
      <dsp:nvSpPr>
        <dsp:cNvPr id="0" name=""/>
        <dsp:cNvSpPr/>
      </dsp:nvSpPr>
      <dsp:spPr>
        <a:xfrm rot="5400000">
          <a:off x="4998492" y="-1618311"/>
          <a:ext cx="985903" cy="7060733"/>
        </a:xfrm>
        <a:prstGeom prst="round2Same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b="1" kern="1200" dirty="0" smtClean="0">
              <a:latin typeface="微软雅黑" pitchFamily="34" charset="-122"/>
              <a:ea typeface="微软雅黑" pitchFamily="34" charset="-122"/>
            </a:rPr>
            <a:t>理论教学与实践教学相结合：</a:t>
          </a:r>
          <a:r>
            <a:rPr lang="zh-CN" sz="1600" kern="1200" dirty="0" smtClean="0">
              <a:latin typeface="微软雅黑" pitchFamily="34" charset="-122"/>
              <a:ea typeface="微软雅黑" pitchFamily="34" charset="-122"/>
            </a:rPr>
            <a:t>打造</a:t>
          </a:r>
          <a:r>
            <a:rPr lang="zh-CN" sz="16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智慧化、智能化“管理</a:t>
          </a:r>
          <a:r>
            <a:rPr lang="en-US" sz="16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+</a:t>
          </a:r>
          <a:r>
            <a:rPr lang="zh-CN" sz="16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教学</a:t>
          </a:r>
          <a:r>
            <a:rPr lang="en-US" sz="16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+</a:t>
          </a:r>
          <a:r>
            <a:rPr lang="zh-CN" sz="16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实训”体系</a:t>
          </a:r>
          <a:r>
            <a:rPr lang="zh-CN" sz="1600" kern="1200" dirty="0" smtClean="0">
              <a:latin typeface="微软雅黑" pitchFamily="34" charset="-122"/>
              <a:ea typeface="微软雅黑" pitchFamily="34" charset="-122"/>
            </a:rPr>
            <a:t>，切实实现学校整体实训室管理便捷化、教学人性化、实训系统化。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1961077" y="1467232"/>
        <a:ext cx="7012605" cy="889647"/>
      </dsp:txXfrm>
    </dsp:sp>
    <dsp:sp modelId="{971A7669-373E-4D9B-8600-1C72A0C73AA4}">
      <dsp:nvSpPr>
        <dsp:cNvPr id="0" name=""/>
        <dsp:cNvSpPr/>
      </dsp:nvSpPr>
      <dsp:spPr>
        <a:xfrm>
          <a:off x="0" y="1295865"/>
          <a:ext cx="1966877" cy="1232379"/>
        </a:xfrm>
        <a:prstGeom prst="roundRect">
          <a:avLst/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理实一体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60160" y="1356025"/>
        <a:ext cx="1846557" cy="1112059"/>
      </dsp:txXfrm>
    </dsp:sp>
    <dsp:sp modelId="{FFE59997-8681-49DB-94AF-93687BA2797A}">
      <dsp:nvSpPr>
        <dsp:cNvPr id="0" name=""/>
        <dsp:cNvSpPr/>
      </dsp:nvSpPr>
      <dsp:spPr>
        <a:xfrm rot="5400000">
          <a:off x="4998492" y="-324312"/>
          <a:ext cx="985903" cy="7060733"/>
        </a:xfrm>
        <a:prstGeom prst="round2SameRect">
          <a:avLst/>
        </a:prstGeom>
        <a:solidFill>
          <a:schemeClr val="accent5">
            <a:tint val="40000"/>
            <a:alpha val="90000"/>
            <a:hueOff val="-7391754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4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教育教学与新一代信息技术深度融合：</a:t>
          </a:r>
          <a:r>
            <a:rPr lang="zh-CN" altLang="en-US" sz="16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利用新一代信息技术促进教育现代化，改变传统教学模式，</a:t>
          </a:r>
          <a:r>
            <a:rPr lang="zh-CN" altLang="en-US" sz="1600" b="1" i="0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教学手段科技化</a:t>
          </a:r>
          <a:r>
            <a:rPr lang="zh-CN" altLang="en-US" sz="16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、教育传播信息化、教学方式现代化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。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1961077" y="2761231"/>
        <a:ext cx="7012605" cy="889647"/>
      </dsp:txXfrm>
    </dsp:sp>
    <dsp:sp modelId="{54C94873-1BCD-425F-94C6-168B382EE034}">
      <dsp:nvSpPr>
        <dsp:cNvPr id="0" name=""/>
        <dsp:cNvSpPr/>
      </dsp:nvSpPr>
      <dsp:spPr>
        <a:xfrm>
          <a:off x="0" y="2589864"/>
          <a:ext cx="1966877" cy="1232379"/>
        </a:xfrm>
        <a:prstGeom prst="roundRect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智慧教育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60160" y="2650024"/>
        <a:ext cx="1846557" cy="1112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76A60-3153-4B00-9CFF-DF2363948176}">
      <dsp:nvSpPr>
        <dsp:cNvPr id="0" name=""/>
        <dsp:cNvSpPr/>
      </dsp:nvSpPr>
      <dsp:spPr>
        <a:xfrm rot="5400000">
          <a:off x="276288" y="1691326"/>
          <a:ext cx="819580" cy="1363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7BD5ABF-D035-484D-A796-D3B9381AA27B}">
      <dsp:nvSpPr>
        <dsp:cNvPr id="0" name=""/>
        <dsp:cNvSpPr/>
      </dsp:nvSpPr>
      <dsp:spPr>
        <a:xfrm>
          <a:off x="139480" y="2098797"/>
          <a:ext cx="1231212" cy="107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确定调研目标</a:t>
          </a:r>
          <a:endParaRPr lang="zh-CN" altLang="en-US" sz="1800" kern="12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39480" y="2098797"/>
        <a:ext cx="1231212" cy="1079230"/>
      </dsp:txXfrm>
    </dsp:sp>
    <dsp:sp modelId="{D3EA3545-98DD-4BE3-BF30-B02727A41C45}">
      <dsp:nvSpPr>
        <dsp:cNvPr id="0" name=""/>
        <dsp:cNvSpPr/>
      </dsp:nvSpPr>
      <dsp:spPr>
        <a:xfrm>
          <a:off x="1138388" y="1590924"/>
          <a:ext cx="232304" cy="23230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6E3BD0-0F61-4474-AE57-201F4E733343}">
      <dsp:nvSpPr>
        <dsp:cNvPr id="0" name=""/>
        <dsp:cNvSpPr/>
      </dsp:nvSpPr>
      <dsp:spPr>
        <a:xfrm rot="5400000">
          <a:off x="1783533" y="1318357"/>
          <a:ext cx="819580" cy="1363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B4CA37-922B-43E8-9751-96FEAC8414D8}">
      <dsp:nvSpPr>
        <dsp:cNvPr id="0" name=""/>
        <dsp:cNvSpPr/>
      </dsp:nvSpPr>
      <dsp:spPr>
        <a:xfrm>
          <a:off x="1646724" y="1725828"/>
          <a:ext cx="1231212" cy="107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制定调研计划</a:t>
          </a:r>
          <a:endParaRPr lang="zh-CN" altLang="en-US" sz="1800" kern="12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646724" y="1725828"/>
        <a:ext cx="1231212" cy="1079230"/>
      </dsp:txXfrm>
    </dsp:sp>
    <dsp:sp modelId="{1DB08662-659E-412C-9A26-61FEB80D3BA3}">
      <dsp:nvSpPr>
        <dsp:cNvPr id="0" name=""/>
        <dsp:cNvSpPr/>
      </dsp:nvSpPr>
      <dsp:spPr>
        <a:xfrm>
          <a:off x="2645633" y="1217955"/>
          <a:ext cx="232304" cy="23230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D741E8-3D4E-4098-8D11-C6904A7AEB93}">
      <dsp:nvSpPr>
        <dsp:cNvPr id="0" name=""/>
        <dsp:cNvSpPr/>
      </dsp:nvSpPr>
      <dsp:spPr>
        <a:xfrm rot="5400000">
          <a:off x="3290778" y="945388"/>
          <a:ext cx="819580" cy="1363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DCDFB7B-14E2-4588-8B45-C56D68D42B58}">
      <dsp:nvSpPr>
        <dsp:cNvPr id="0" name=""/>
        <dsp:cNvSpPr/>
      </dsp:nvSpPr>
      <dsp:spPr>
        <a:xfrm>
          <a:off x="3153969" y="1352859"/>
          <a:ext cx="1231212" cy="107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调研执行</a:t>
          </a:r>
          <a:endParaRPr lang="zh-CN" altLang="en-US" sz="1800" kern="12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153969" y="1352859"/>
        <a:ext cx="1231212" cy="1079230"/>
      </dsp:txXfrm>
    </dsp:sp>
    <dsp:sp modelId="{1DDC079D-1C37-449A-B756-D4B5EA4AF50C}">
      <dsp:nvSpPr>
        <dsp:cNvPr id="0" name=""/>
        <dsp:cNvSpPr/>
      </dsp:nvSpPr>
      <dsp:spPr>
        <a:xfrm>
          <a:off x="4152878" y="844986"/>
          <a:ext cx="232304" cy="23230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0D9DE4-9DDC-47AC-B638-F18DAD6D6BDB}">
      <dsp:nvSpPr>
        <dsp:cNvPr id="0" name=""/>
        <dsp:cNvSpPr/>
      </dsp:nvSpPr>
      <dsp:spPr>
        <a:xfrm rot="5400000">
          <a:off x="4798022" y="572418"/>
          <a:ext cx="819580" cy="1363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3DB936-5BD1-4007-A21F-E216E1326C0D}">
      <dsp:nvSpPr>
        <dsp:cNvPr id="0" name=""/>
        <dsp:cNvSpPr/>
      </dsp:nvSpPr>
      <dsp:spPr>
        <a:xfrm>
          <a:off x="4661214" y="979890"/>
          <a:ext cx="1231212" cy="107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调研数据汇总</a:t>
          </a:r>
          <a:endParaRPr lang="zh-CN" altLang="en-US" sz="1800" kern="12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661214" y="979890"/>
        <a:ext cx="1231212" cy="1079230"/>
      </dsp:txXfrm>
    </dsp:sp>
    <dsp:sp modelId="{4DD9E425-AF12-4158-B853-CDFA60D39B3E}">
      <dsp:nvSpPr>
        <dsp:cNvPr id="0" name=""/>
        <dsp:cNvSpPr/>
      </dsp:nvSpPr>
      <dsp:spPr>
        <a:xfrm>
          <a:off x="5660123" y="472017"/>
          <a:ext cx="232304" cy="23230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77963E-E332-46DE-9A24-902C068517D5}">
      <dsp:nvSpPr>
        <dsp:cNvPr id="0" name=""/>
        <dsp:cNvSpPr/>
      </dsp:nvSpPr>
      <dsp:spPr>
        <a:xfrm rot="5400000">
          <a:off x="6305267" y="199449"/>
          <a:ext cx="819580" cy="1363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B1C8CB-8BCE-460F-B126-1C02C6EC59DA}">
      <dsp:nvSpPr>
        <dsp:cNvPr id="0" name=""/>
        <dsp:cNvSpPr/>
      </dsp:nvSpPr>
      <dsp:spPr>
        <a:xfrm>
          <a:off x="6168459" y="606921"/>
          <a:ext cx="1231212" cy="107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撰写调研报告</a:t>
          </a:r>
          <a:endParaRPr lang="zh-CN" altLang="en-US" sz="1800" kern="12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6168459" y="606921"/>
        <a:ext cx="1231212" cy="1079230"/>
      </dsp:txXfrm>
    </dsp:sp>
    <dsp:sp modelId="{13B34401-6E83-4582-BF20-15820622FDC0}">
      <dsp:nvSpPr>
        <dsp:cNvPr id="0" name=""/>
        <dsp:cNvSpPr/>
      </dsp:nvSpPr>
      <dsp:spPr>
        <a:xfrm>
          <a:off x="7167367" y="99048"/>
          <a:ext cx="232304" cy="23230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A4CEE-6220-4B2A-A88E-F7DC956F2F3D}">
      <dsp:nvSpPr>
        <dsp:cNvPr id="0" name=""/>
        <dsp:cNvSpPr/>
      </dsp:nvSpPr>
      <dsp:spPr>
        <a:xfrm rot="5400000">
          <a:off x="7812512" y="-173519"/>
          <a:ext cx="819580" cy="13637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4F12EB-228C-4E5D-B70D-6A3C7070C49D}">
      <dsp:nvSpPr>
        <dsp:cNvPr id="0" name=""/>
        <dsp:cNvSpPr/>
      </dsp:nvSpPr>
      <dsp:spPr>
        <a:xfrm>
          <a:off x="7675704" y="233951"/>
          <a:ext cx="1231212" cy="107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探讨人才培养</a:t>
          </a:r>
          <a:endParaRPr lang="zh-CN" altLang="en-US" sz="1800" kern="1200" dirty="0">
            <a:solidFill>
              <a:schemeClr val="accent5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7675704" y="233951"/>
        <a:ext cx="1231212" cy="1079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08FE2-829B-4DF3-8447-51CC8DB7248D}">
      <dsp:nvSpPr>
        <dsp:cNvPr id="0" name=""/>
        <dsp:cNvSpPr/>
      </dsp:nvSpPr>
      <dsp:spPr>
        <a:xfrm>
          <a:off x="3148512" y="0"/>
          <a:ext cx="1743156" cy="992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0" rIns="0" bIns="108000" numCol="1" spcCol="1270" anchor="b" anchorCtr="0">
          <a:noAutofit/>
        </a:bodyPr>
        <a:lstStyle/>
        <a:p>
          <a:pPr marL="0" lvl="1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专业基础课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1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专业核心课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1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专业拓展课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93265" y="269980"/>
        <a:ext cx="1176597" cy="700912"/>
      </dsp:txXfrm>
    </dsp:sp>
    <dsp:sp modelId="{683B162F-D0A7-4997-8E28-A4140BAA6D22}">
      <dsp:nvSpPr>
        <dsp:cNvPr id="0" name=""/>
        <dsp:cNvSpPr/>
      </dsp:nvSpPr>
      <dsp:spPr>
        <a:xfrm>
          <a:off x="304414" y="2251600"/>
          <a:ext cx="1743156" cy="1367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108000" rIns="45720" bIns="144000" numCol="1" spcCol="1270" anchor="ctr" anchorCtr="0">
          <a:noAutofit/>
        </a:bodyPr>
        <a:lstStyle/>
        <a:p>
          <a:pPr marL="0" lvl="1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初级、中级、高级实训与实务操作课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1" indent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顶岗实习、企业参观考察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4447" y="2623433"/>
        <a:ext cx="1160143" cy="965333"/>
      </dsp:txXfrm>
    </dsp:sp>
    <dsp:sp modelId="{9A9FF669-4B60-4258-B3E9-A9F501307CB7}">
      <dsp:nvSpPr>
        <dsp:cNvPr id="0" name=""/>
        <dsp:cNvSpPr/>
      </dsp:nvSpPr>
      <dsp:spPr>
        <a:xfrm>
          <a:off x="3054765" y="2509797"/>
          <a:ext cx="1930650" cy="9899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72000" rIns="108000" bIns="45720" numCol="1" spcCol="1270" anchor="t" anchorCtr="0">
          <a:noAutofit/>
        </a:bodyPr>
        <a:lstStyle/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创业实践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创业理念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企业管理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55707" y="2531544"/>
        <a:ext cx="1307961" cy="698997"/>
      </dsp:txXfrm>
    </dsp:sp>
    <dsp:sp modelId="{F4D9FAC2-5C71-4126-854A-9A45B299A1DA}">
      <dsp:nvSpPr>
        <dsp:cNvPr id="0" name=""/>
        <dsp:cNvSpPr/>
      </dsp:nvSpPr>
      <dsp:spPr>
        <a:xfrm>
          <a:off x="306454" y="-800"/>
          <a:ext cx="1743156" cy="1073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3600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公共基础课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职业素养课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素质拓展课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0025" y="22771"/>
        <a:ext cx="1173067" cy="757629"/>
      </dsp:txXfrm>
    </dsp:sp>
    <dsp:sp modelId="{557430F8-0D12-47B9-B72C-56C58DFA221E}">
      <dsp:nvSpPr>
        <dsp:cNvPr id="0" name=""/>
        <dsp:cNvSpPr/>
      </dsp:nvSpPr>
      <dsp:spPr>
        <a:xfrm>
          <a:off x="1081720" y="231769"/>
          <a:ext cx="1527908" cy="1527908"/>
        </a:xfrm>
        <a:prstGeom prst="pieWedg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9234" y="679283"/>
        <a:ext cx="1080394" cy="1080394"/>
      </dsp:txXfrm>
    </dsp:sp>
    <dsp:sp modelId="{9E8D2CBC-D1DC-46B0-8970-48A91E500B34}">
      <dsp:nvSpPr>
        <dsp:cNvPr id="0" name=""/>
        <dsp:cNvSpPr/>
      </dsp:nvSpPr>
      <dsp:spPr>
        <a:xfrm rot="5400000">
          <a:off x="2680202" y="231769"/>
          <a:ext cx="1527908" cy="1527908"/>
        </a:xfrm>
        <a:prstGeom prst="pieWedg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680202" y="679283"/>
        <a:ext cx="1080394" cy="1080394"/>
      </dsp:txXfrm>
    </dsp:sp>
    <dsp:sp modelId="{A0B676B5-D7F5-4F06-A46C-8B1BB55A5378}">
      <dsp:nvSpPr>
        <dsp:cNvPr id="0" name=""/>
        <dsp:cNvSpPr/>
      </dsp:nvSpPr>
      <dsp:spPr>
        <a:xfrm rot="10800000">
          <a:off x="2698903" y="1820900"/>
          <a:ext cx="1527908" cy="1527908"/>
        </a:xfrm>
        <a:prstGeom prst="pieWedg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0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698903" y="1820900"/>
        <a:ext cx="1080394" cy="1080394"/>
      </dsp:txXfrm>
    </dsp:sp>
    <dsp:sp modelId="{2D74C06F-8C96-4D37-B0FF-94AA34B6A4B3}">
      <dsp:nvSpPr>
        <dsp:cNvPr id="0" name=""/>
        <dsp:cNvSpPr/>
      </dsp:nvSpPr>
      <dsp:spPr>
        <a:xfrm rot="16200000">
          <a:off x="1100284" y="1809104"/>
          <a:ext cx="1527908" cy="1527908"/>
        </a:xfrm>
        <a:prstGeom prst="pieWedge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1547798" y="1809104"/>
        <a:ext cx="1080394" cy="1080394"/>
      </dsp:txXfrm>
    </dsp:sp>
    <dsp:sp modelId="{69FCEBFD-9509-4B60-B61B-FAC0C3E1E0DC}">
      <dsp:nvSpPr>
        <dsp:cNvPr id="0" name=""/>
        <dsp:cNvSpPr/>
      </dsp:nvSpPr>
      <dsp:spPr>
        <a:xfrm>
          <a:off x="2381148" y="1477385"/>
          <a:ext cx="527534" cy="458725"/>
        </a:xfrm>
        <a:prstGeom prst="circularArrow">
          <a:avLst/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EA8DE-F102-497B-BEAC-9215AEB8FCD7}">
      <dsp:nvSpPr>
        <dsp:cNvPr id="0" name=""/>
        <dsp:cNvSpPr/>
      </dsp:nvSpPr>
      <dsp:spPr>
        <a:xfrm rot="10800000">
          <a:off x="2381148" y="1653818"/>
          <a:ext cx="527534" cy="458725"/>
        </a:xfrm>
        <a:prstGeom prst="circularArrow">
          <a:avLst/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0BA73-2C40-49B0-899A-8C91A7813CF9}">
      <dsp:nvSpPr>
        <dsp:cNvPr id="0" name=""/>
        <dsp:cNvSpPr/>
      </dsp:nvSpPr>
      <dsp:spPr>
        <a:xfrm>
          <a:off x="700761" y="602087"/>
          <a:ext cx="1311027" cy="874455"/>
        </a:xfrm>
        <a:prstGeom prst="rect">
          <a:avLst/>
        </a:prstGeo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6896" rIns="56896" bIns="56896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基础教材</a:t>
          </a:r>
          <a:endParaRPr lang="en-US" altLang="zh-CN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实训教材</a:t>
          </a:r>
          <a:endParaRPr lang="en-US" altLang="zh-CN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学生学习手册</a:t>
          </a:r>
          <a:endParaRPr lang="en-US" altLang="zh-CN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910525" y="602087"/>
        <a:ext cx="1101263" cy="874455"/>
      </dsp:txXfrm>
    </dsp:sp>
    <dsp:sp modelId="{3C91F3F0-41AC-4C25-8DC8-0DE19A8C84BD}">
      <dsp:nvSpPr>
        <dsp:cNvPr id="0" name=""/>
        <dsp:cNvSpPr/>
      </dsp:nvSpPr>
      <dsp:spPr>
        <a:xfrm>
          <a:off x="700761" y="1476543"/>
          <a:ext cx="1311027" cy="874455"/>
        </a:xfrm>
        <a:prstGeom prst="rect">
          <a:avLst/>
        </a:prstGeom>
        <a:solidFill>
          <a:srgbClr val="9BBB59">
            <a:tint val="40000"/>
            <a:alpha val="90000"/>
            <a:hueOff val="3572283"/>
            <a:satOff val="-4598"/>
            <a:lumOff val="-358"/>
            <a:alphaOff val="0"/>
          </a:srgbClr>
        </a:solidFill>
        <a:ln w="25400" cap="flat" cmpd="sng" algn="ctr">
          <a:solidFill>
            <a:srgbClr val="9BBB59">
              <a:tint val="40000"/>
              <a:alpha val="90000"/>
              <a:hueOff val="3572283"/>
              <a:satOff val="-4598"/>
              <a:lumOff val="-358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习题册</a:t>
          </a:r>
          <a:endParaRPr lang="en-US" altLang="zh-CN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推荐书目清单</a:t>
          </a:r>
        </a:p>
      </dsp:txBody>
      <dsp:txXfrm>
        <a:off x="910525" y="1476543"/>
        <a:ext cx="1101263" cy="874455"/>
      </dsp:txXfrm>
    </dsp:sp>
    <dsp:sp modelId="{15631314-ACCB-4521-8B6B-BBF0DD6E2B44}">
      <dsp:nvSpPr>
        <dsp:cNvPr id="0" name=""/>
        <dsp:cNvSpPr/>
      </dsp:nvSpPr>
      <dsp:spPr>
        <a:xfrm>
          <a:off x="155959" y="252480"/>
          <a:ext cx="720811" cy="720811"/>
        </a:xfrm>
        <a:prstGeom prst="ellipse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学生</a:t>
          </a:r>
        </a:p>
      </dsp:txBody>
      <dsp:txXfrm>
        <a:off x="261519" y="358040"/>
        <a:ext cx="509691" cy="509691"/>
      </dsp:txXfrm>
    </dsp:sp>
    <dsp:sp modelId="{21F123CF-161F-4130-9F3D-9AFEE525E5A7}">
      <dsp:nvSpPr>
        <dsp:cNvPr id="0" name=""/>
        <dsp:cNvSpPr/>
      </dsp:nvSpPr>
      <dsp:spPr>
        <a:xfrm>
          <a:off x="2732600" y="602087"/>
          <a:ext cx="1311027" cy="874455"/>
        </a:xfrm>
        <a:prstGeom prst="rect">
          <a:avLst/>
        </a:prstGeom>
        <a:solidFill>
          <a:srgbClr val="9BBB59">
            <a:tint val="40000"/>
            <a:alpha val="90000"/>
            <a:hueOff val="7144567"/>
            <a:satOff val="-9195"/>
            <a:lumOff val="-717"/>
            <a:alphaOff val="0"/>
          </a:srgbClr>
        </a:solidFill>
        <a:ln w="25400" cap="flat" cmpd="sng" algn="ctr">
          <a:solidFill>
            <a:srgbClr val="9BBB59">
              <a:tint val="40000"/>
              <a:alpha val="90000"/>
              <a:hueOff val="7144567"/>
              <a:satOff val="-9195"/>
              <a:lumOff val="-717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基础教材</a:t>
          </a:r>
          <a:endParaRPr lang="en-US" altLang="zh-CN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实训教材</a:t>
          </a:r>
          <a:endParaRPr lang="en-US" altLang="zh-CN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教学大纲</a:t>
          </a:r>
          <a:endParaRPr lang="en-US" altLang="zh-CN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942364" y="602087"/>
        <a:ext cx="1101263" cy="874455"/>
      </dsp:txXfrm>
    </dsp:sp>
    <dsp:sp modelId="{A5F46A20-A07C-4100-94EA-7A7ACBF6FFFE}">
      <dsp:nvSpPr>
        <dsp:cNvPr id="0" name=""/>
        <dsp:cNvSpPr/>
      </dsp:nvSpPr>
      <dsp:spPr>
        <a:xfrm>
          <a:off x="2733426" y="1456605"/>
          <a:ext cx="1311027" cy="874455"/>
        </a:xfrm>
        <a:prstGeom prst="rect">
          <a:avLst/>
        </a:prstGeom>
        <a:solidFill>
          <a:srgbClr val="9BBB59">
            <a:tint val="40000"/>
            <a:alpha val="90000"/>
            <a:hueOff val="10716850"/>
            <a:satOff val="-13793"/>
            <a:lumOff val="-1075"/>
            <a:alphaOff val="0"/>
          </a:srgbClr>
        </a:solidFill>
        <a:ln w="25400" cap="flat" cmpd="sng" algn="ctr">
          <a:solidFill>
            <a:srgbClr val="9BBB59">
              <a:tint val="40000"/>
              <a:alpha val="90000"/>
              <a:hueOff val="10716850"/>
              <a:satOff val="-13793"/>
              <a:lumOff val="-107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l" defTabSz="533400">
            <a:lnSpc>
              <a:spcPct val="100000"/>
            </a:lnSpc>
            <a:spcBef>
              <a:spcPct val="0"/>
            </a:spcBef>
            <a:spcAft>
              <a:spcPts val="200"/>
            </a:spcAft>
          </a:pPr>
          <a:r>
            <a:rPr lang="zh-CN" alt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教学计划</a:t>
          </a:r>
          <a:endParaRPr lang="en-US" altLang="zh-CN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l" defTabSz="533400">
            <a:lnSpc>
              <a:spcPct val="100000"/>
            </a:lnSpc>
            <a:spcBef>
              <a:spcPct val="0"/>
            </a:spcBef>
            <a:spcAft>
              <a:spcPts val="200"/>
            </a:spcAft>
          </a:pPr>
          <a:r>
            <a:rPr lang="zh-CN" alt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教学案例库</a:t>
          </a:r>
          <a:endParaRPr lang="en-US" altLang="zh-CN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l" defTabSz="533400">
            <a:lnSpc>
              <a:spcPct val="100000"/>
            </a:lnSpc>
            <a:spcBef>
              <a:spcPct val="0"/>
            </a:spcBef>
            <a:spcAft>
              <a:spcPts val="200"/>
            </a:spcAft>
          </a:pPr>
          <a:r>
            <a:rPr lang="zh-CN" alt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试题库</a:t>
          </a:r>
          <a:endParaRPr lang="en-US" altLang="zh-CN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943190" y="1456605"/>
        <a:ext cx="1101263" cy="874455"/>
      </dsp:txXfrm>
    </dsp:sp>
    <dsp:sp modelId="{6655AC12-D0B1-438D-B9D2-9DC776B6CC30}">
      <dsp:nvSpPr>
        <dsp:cNvPr id="0" name=""/>
        <dsp:cNvSpPr/>
      </dsp:nvSpPr>
      <dsp:spPr>
        <a:xfrm>
          <a:off x="2187832" y="252480"/>
          <a:ext cx="747014" cy="747014"/>
        </a:xfrm>
        <a:prstGeom prst="ellipse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教师</a:t>
          </a:r>
        </a:p>
      </dsp:txBody>
      <dsp:txXfrm>
        <a:off x="2297230" y="361878"/>
        <a:ext cx="528218" cy="528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2C411-F985-49FA-866D-71AE33D22658}">
      <dsp:nvSpPr>
        <dsp:cNvPr id="0" name=""/>
        <dsp:cNvSpPr/>
      </dsp:nvSpPr>
      <dsp:spPr>
        <a:xfrm>
          <a:off x="1539720" y="51513"/>
          <a:ext cx="2199390" cy="2199390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B4668F0-7EBE-47A0-B968-15C1FF401556}">
      <dsp:nvSpPr>
        <dsp:cNvPr id="0" name=""/>
        <dsp:cNvSpPr/>
      </dsp:nvSpPr>
      <dsp:spPr>
        <a:xfrm>
          <a:off x="1487979" y="1189"/>
          <a:ext cx="707455" cy="681287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044FCD3-ECB0-46DD-84F6-707F99549724}">
      <dsp:nvSpPr>
        <dsp:cNvPr id="0" name=""/>
        <dsp:cNvSpPr/>
      </dsp:nvSpPr>
      <dsp:spPr>
        <a:xfrm>
          <a:off x="1492009" y="139002"/>
          <a:ext cx="631590" cy="395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itchFamily="34" charset="-122"/>
              <a:ea typeface="微软雅黑" pitchFamily="34" charset="-122"/>
            </a:rPr>
            <a:t>目标</a:t>
          </a:r>
          <a:endParaRPr lang="zh-CN" altLang="en-US" sz="16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1492009" y="139002"/>
        <a:ext cx="631590" cy="395890"/>
      </dsp:txXfrm>
    </dsp:sp>
    <dsp:sp modelId="{D891833E-F55A-4D5F-9942-EE31AB0DB5B2}">
      <dsp:nvSpPr>
        <dsp:cNvPr id="0" name=""/>
        <dsp:cNvSpPr/>
      </dsp:nvSpPr>
      <dsp:spPr>
        <a:xfrm>
          <a:off x="2005170" y="499726"/>
          <a:ext cx="1569799" cy="1481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微软雅黑" pitchFamily="34" charset="-122"/>
              <a:ea typeface="微软雅黑" pitchFamily="34" charset="-122"/>
            </a:rPr>
            <a:t>     既能从事实践教学，又能够适应技能型人才培养。</a:t>
          </a:r>
          <a:endParaRPr lang="zh-CN" altLang="en-US" sz="12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005170" y="499726"/>
        <a:ext cx="1569799" cy="1481871"/>
      </dsp:txXfrm>
    </dsp:sp>
    <dsp:sp modelId="{984AB458-F567-46D4-84BF-DF9E41E619B5}">
      <dsp:nvSpPr>
        <dsp:cNvPr id="0" name=""/>
        <dsp:cNvSpPr/>
      </dsp:nvSpPr>
      <dsp:spPr>
        <a:xfrm>
          <a:off x="1517062" y="2057716"/>
          <a:ext cx="2199390" cy="2199390"/>
        </a:xfrm>
        <a:prstGeom prst="ellipse">
          <a:avLst/>
        </a:prstGeom>
        <a:solidFill>
          <a:srgbClr val="0070C0">
            <a:alpha val="50000"/>
          </a:srgb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B7F68E7-7F30-4DF7-BE80-DB6DE5E541F1}">
      <dsp:nvSpPr>
        <dsp:cNvPr id="0" name=""/>
        <dsp:cNvSpPr/>
      </dsp:nvSpPr>
      <dsp:spPr>
        <a:xfrm>
          <a:off x="1458844" y="2045819"/>
          <a:ext cx="635954" cy="624948"/>
        </a:xfrm>
        <a:prstGeom prst="ellipse">
          <a:avLst/>
        </a:prstGeom>
        <a:solidFill>
          <a:srgbClr val="0070C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BDA927B-BB95-4C25-9A7F-16AA587DA7DF}">
      <dsp:nvSpPr>
        <dsp:cNvPr id="0" name=""/>
        <dsp:cNvSpPr/>
      </dsp:nvSpPr>
      <dsp:spPr>
        <a:xfrm>
          <a:off x="1622436" y="2178098"/>
          <a:ext cx="472348" cy="39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途径</a:t>
          </a:r>
          <a:endParaRPr lang="zh-CN" altLang="en-US" sz="16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622436" y="2178098"/>
        <a:ext cx="472348" cy="396559"/>
      </dsp:txXfrm>
    </dsp:sp>
    <dsp:sp modelId="{1129A056-9B04-4927-8E36-C119899EC820}">
      <dsp:nvSpPr>
        <dsp:cNvPr id="0" name=""/>
        <dsp:cNvSpPr/>
      </dsp:nvSpPr>
      <dsp:spPr>
        <a:xfrm>
          <a:off x="1892824" y="2595970"/>
          <a:ext cx="1673208" cy="424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微软雅黑" pitchFamily="34" charset="-122"/>
              <a:ea typeface="微软雅黑" pitchFamily="34" charset="-122"/>
            </a:rPr>
            <a:t>     引入企业顶岗锻炼机会，使得教师知识面、理念和技能与市场接轨。</a:t>
          </a:r>
          <a:endParaRPr lang="zh-CN" altLang="en-US" sz="12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1892824" y="2595970"/>
        <a:ext cx="1673208" cy="424810"/>
      </dsp:txXfrm>
    </dsp:sp>
    <dsp:sp modelId="{A791F158-3CC4-4AE6-8B9D-173D3BEE1311}">
      <dsp:nvSpPr>
        <dsp:cNvPr id="0" name=""/>
        <dsp:cNvSpPr/>
      </dsp:nvSpPr>
      <dsp:spPr>
        <a:xfrm>
          <a:off x="1248518" y="4077285"/>
          <a:ext cx="72322" cy="723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119246-BA6D-4239-A326-B5AC113037AB}">
      <dsp:nvSpPr>
        <dsp:cNvPr id="0" name=""/>
        <dsp:cNvSpPr/>
      </dsp:nvSpPr>
      <dsp:spPr>
        <a:xfrm>
          <a:off x="1826141" y="3371829"/>
          <a:ext cx="1923572" cy="335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>
              <a:latin typeface="微软雅黑" pitchFamily="34" charset="-122"/>
              <a:ea typeface="微软雅黑" pitchFamily="34" charset="-122"/>
            </a:rPr>
            <a:t>     搜索各行各业实业人才资源，在教育云平台上建立储备师资库，协助引进企业师资。</a:t>
          </a:r>
          <a:endParaRPr lang="zh-CN" altLang="en-US" sz="1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1826141" y="3371829"/>
        <a:ext cx="1923572" cy="3358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65B0E-CC95-4263-8D91-558D01887AF3}">
      <dsp:nvSpPr>
        <dsp:cNvPr id="0" name=""/>
        <dsp:cNvSpPr/>
      </dsp:nvSpPr>
      <dsp:spPr>
        <a:xfrm>
          <a:off x="1091582" y="360"/>
          <a:ext cx="913179" cy="913179"/>
        </a:xfrm>
        <a:prstGeom prst="ellipse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25314" y="134092"/>
        <a:ext cx="645715" cy="645715"/>
      </dsp:txXfrm>
    </dsp:sp>
    <dsp:sp modelId="{F681D767-4143-4992-BAAF-43A7E6AF55A3}">
      <dsp:nvSpPr>
        <dsp:cNvPr id="0" name=""/>
        <dsp:cNvSpPr/>
      </dsp:nvSpPr>
      <dsp:spPr>
        <a:xfrm rot="2700000">
          <a:off x="1906661" y="782481"/>
          <a:ext cx="242281" cy="30819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/>
        </a:p>
      </dsp:txBody>
      <dsp:txXfrm>
        <a:off x="1917305" y="818423"/>
        <a:ext cx="169597" cy="184918"/>
      </dsp:txXfrm>
    </dsp:sp>
    <dsp:sp modelId="{04890EFF-817C-4178-A16C-3BF260C76011}">
      <dsp:nvSpPr>
        <dsp:cNvPr id="0" name=""/>
        <dsp:cNvSpPr/>
      </dsp:nvSpPr>
      <dsp:spPr>
        <a:xfrm>
          <a:off x="2060540" y="969318"/>
          <a:ext cx="913179" cy="91317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学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94272" y="1103050"/>
        <a:ext cx="645715" cy="645715"/>
      </dsp:txXfrm>
    </dsp:sp>
    <dsp:sp modelId="{AB5CF8BB-6EAE-4D91-BE6D-16CC1F577A1B}">
      <dsp:nvSpPr>
        <dsp:cNvPr id="0" name=""/>
        <dsp:cNvSpPr/>
      </dsp:nvSpPr>
      <dsp:spPr>
        <a:xfrm rot="8100000">
          <a:off x="1916359" y="1751440"/>
          <a:ext cx="242281" cy="3081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/>
        </a:p>
      </dsp:txBody>
      <dsp:txXfrm rot="10800000">
        <a:off x="1978399" y="1787382"/>
        <a:ext cx="169597" cy="184918"/>
      </dsp:txXfrm>
    </dsp:sp>
    <dsp:sp modelId="{79B32FE3-8DB8-4A8E-B502-6F0D6F0CBC37}">
      <dsp:nvSpPr>
        <dsp:cNvPr id="0" name=""/>
        <dsp:cNvSpPr/>
      </dsp:nvSpPr>
      <dsp:spPr>
        <a:xfrm>
          <a:off x="1091582" y="1938277"/>
          <a:ext cx="913179" cy="913179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做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25314" y="2072009"/>
        <a:ext cx="645715" cy="645715"/>
      </dsp:txXfrm>
    </dsp:sp>
    <dsp:sp modelId="{2736C80C-7B49-4F71-8351-E829A101CB25}">
      <dsp:nvSpPr>
        <dsp:cNvPr id="0" name=""/>
        <dsp:cNvSpPr/>
      </dsp:nvSpPr>
      <dsp:spPr>
        <a:xfrm rot="13500000">
          <a:off x="947400" y="1761137"/>
          <a:ext cx="242281" cy="3081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/>
        </a:p>
      </dsp:txBody>
      <dsp:txXfrm rot="10800000">
        <a:off x="1009440" y="1848475"/>
        <a:ext cx="169597" cy="184918"/>
      </dsp:txXfrm>
    </dsp:sp>
    <dsp:sp modelId="{6633279C-D4AB-4F57-9982-3DFC826BB13D}">
      <dsp:nvSpPr>
        <dsp:cNvPr id="0" name=""/>
        <dsp:cNvSpPr/>
      </dsp:nvSpPr>
      <dsp:spPr>
        <a:xfrm>
          <a:off x="122623" y="969318"/>
          <a:ext cx="913179" cy="913179"/>
        </a:xfrm>
        <a:prstGeom prst="ellipse">
          <a:avLst/>
        </a:prstGeom>
        <a:gradFill rotWithShape="0">
          <a:gsLst>
            <a:gs pos="0">
              <a:schemeClr val="accent4">
                <a:hueOff val="10395693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3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3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6355" y="1103050"/>
        <a:ext cx="645715" cy="645715"/>
      </dsp:txXfrm>
    </dsp:sp>
    <dsp:sp modelId="{D7296272-998E-4D64-9987-7ED6E0FD1C74}">
      <dsp:nvSpPr>
        <dsp:cNvPr id="0" name=""/>
        <dsp:cNvSpPr/>
      </dsp:nvSpPr>
      <dsp:spPr>
        <a:xfrm rot="18900000">
          <a:off x="937703" y="792178"/>
          <a:ext cx="242281" cy="3081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3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3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3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/>
        </a:p>
      </dsp:txBody>
      <dsp:txXfrm>
        <a:off x="948347" y="879516"/>
        <a:ext cx="169597" cy="1849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75A8D-709A-434F-8A03-C0AD9DCE456D}">
      <dsp:nvSpPr>
        <dsp:cNvPr id="0" name=""/>
        <dsp:cNvSpPr/>
      </dsp:nvSpPr>
      <dsp:spPr>
        <a:xfrm>
          <a:off x="0" y="0"/>
          <a:ext cx="5909783" cy="1295268"/>
        </a:xfrm>
        <a:prstGeom prst="rightArrow">
          <a:avLst/>
        </a:prstGeom>
        <a:solidFill>
          <a:srgbClr val="8064A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C35FE-7E05-4A36-8176-FD1FFCBD0596}">
      <dsp:nvSpPr>
        <dsp:cNvPr id="0" name=""/>
        <dsp:cNvSpPr/>
      </dsp:nvSpPr>
      <dsp:spPr>
        <a:xfrm>
          <a:off x="33809" y="388580"/>
          <a:ext cx="1042833" cy="518107"/>
        </a:xfrm>
        <a:prstGeom prst="round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创新创业</a:t>
          </a:r>
          <a:endParaRPr lang="en-US" altLang="zh-CN" sz="1100" b="1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文化熏陶</a:t>
          </a:r>
        </a:p>
      </dsp:txBody>
      <dsp:txXfrm>
        <a:off x="59101" y="413872"/>
        <a:ext cx="992249" cy="467523"/>
      </dsp:txXfrm>
    </dsp:sp>
    <dsp:sp modelId="{A724122E-4719-4277-9AC8-E16235D86D74}">
      <dsp:nvSpPr>
        <dsp:cNvPr id="0" name=""/>
        <dsp:cNvSpPr/>
      </dsp:nvSpPr>
      <dsp:spPr>
        <a:xfrm>
          <a:off x="1293307" y="388580"/>
          <a:ext cx="867492" cy="518107"/>
        </a:xfrm>
        <a:prstGeom prst="roundRect">
          <a:avLst/>
        </a:prstGeom>
        <a:solidFill>
          <a:srgbClr val="8064A2">
            <a:hueOff val="-1116192"/>
            <a:satOff val="6725"/>
            <a:lumOff val="53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创新思维训练</a:t>
          </a:r>
        </a:p>
      </dsp:txBody>
      <dsp:txXfrm>
        <a:off x="1318599" y="413872"/>
        <a:ext cx="816908" cy="467523"/>
      </dsp:txXfrm>
    </dsp:sp>
    <dsp:sp modelId="{EA9C3EC2-12DD-4D31-8199-B4865CDE1617}">
      <dsp:nvSpPr>
        <dsp:cNvPr id="0" name=""/>
        <dsp:cNvSpPr/>
      </dsp:nvSpPr>
      <dsp:spPr>
        <a:xfrm>
          <a:off x="2426588" y="388580"/>
          <a:ext cx="923609" cy="518107"/>
        </a:xfrm>
        <a:prstGeom prst="roundRect">
          <a:avLst/>
        </a:prstGeom>
        <a:solidFill>
          <a:srgbClr val="8064A2">
            <a:hueOff val="-2232385"/>
            <a:satOff val="13449"/>
            <a:lumOff val="107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创客实践</a:t>
          </a:r>
        </a:p>
      </dsp:txBody>
      <dsp:txXfrm>
        <a:off x="2451880" y="413872"/>
        <a:ext cx="873025" cy="467523"/>
      </dsp:txXfrm>
    </dsp:sp>
    <dsp:sp modelId="{67D15CF9-5179-46A1-A660-198859E5E786}">
      <dsp:nvSpPr>
        <dsp:cNvPr id="0" name=""/>
        <dsp:cNvSpPr/>
      </dsp:nvSpPr>
      <dsp:spPr>
        <a:xfrm>
          <a:off x="3579520" y="388580"/>
          <a:ext cx="969162" cy="518107"/>
        </a:xfrm>
        <a:prstGeom prst="roundRect">
          <a:avLst/>
        </a:prstGeom>
        <a:solidFill>
          <a:srgbClr val="8064A2">
            <a:hueOff val="-3348577"/>
            <a:satOff val="20174"/>
            <a:lumOff val="161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创业能力培养</a:t>
          </a:r>
        </a:p>
      </dsp:txBody>
      <dsp:txXfrm>
        <a:off x="3604812" y="413872"/>
        <a:ext cx="918578" cy="467523"/>
      </dsp:txXfrm>
    </dsp:sp>
    <dsp:sp modelId="{82699592-9DDB-4624-8A67-3BE34F82486E}">
      <dsp:nvSpPr>
        <dsp:cNvPr id="0" name=""/>
        <dsp:cNvSpPr/>
      </dsp:nvSpPr>
      <dsp:spPr>
        <a:xfrm>
          <a:off x="4752354" y="388580"/>
          <a:ext cx="903396" cy="518107"/>
        </a:xfrm>
        <a:prstGeom prst="roundRect">
          <a:avLst/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孵化引领</a:t>
          </a:r>
        </a:p>
      </dsp:txBody>
      <dsp:txXfrm>
        <a:off x="4777646" y="413872"/>
        <a:ext cx="852812" cy="46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559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D5AC2-807F-4DDE-86FE-628966CCDBDB}" type="datetimeFigureOut">
              <a:rPr lang="zh-CN" altLang="en-US" smtClean="0"/>
              <a:pPr/>
              <a:t>2018/9/26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938DD-1231-4649-BA5D-2D6E5B95CF4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14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330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585056"/>
            <a:ext cx="9429060" cy="168965"/>
            <a:chOff x="0" y="6718852"/>
            <a:chExt cx="7871927" cy="139148"/>
          </a:xfrm>
        </p:grpSpPr>
        <p:sp>
          <p:nvSpPr>
            <p:cNvPr id="8" name="矩形 7"/>
            <p:cNvSpPr/>
            <p:nvPr/>
          </p:nvSpPr>
          <p:spPr>
            <a:xfrm>
              <a:off x="0" y="6718852"/>
              <a:ext cx="1948070" cy="139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65435" y="6718852"/>
              <a:ext cx="3160575" cy="1391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20"/>
            <p:cNvSpPr/>
            <p:nvPr/>
          </p:nvSpPr>
          <p:spPr>
            <a:xfrm>
              <a:off x="5146708" y="6718852"/>
              <a:ext cx="2725219" cy="139148"/>
            </a:xfrm>
            <a:custGeom>
              <a:avLst/>
              <a:gdLst>
                <a:gd name="connsiteX0" fmla="*/ 0 w 2713313"/>
                <a:gd name="connsiteY0" fmla="*/ 0 h 139148"/>
                <a:gd name="connsiteX1" fmla="*/ 2713313 w 2713313"/>
                <a:gd name="connsiteY1" fmla="*/ 0 h 139148"/>
                <a:gd name="connsiteX2" fmla="*/ 2713313 w 2713313"/>
                <a:gd name="connsiteY2" fmla="*/ 139148 h 139148"/>
                <a:gd name="connsiteX3" fmla="*/ 0 w 2713313"/>
                <a:gd name="connsiteY3" fmla="*/ 139148 h 139148"/>
                <a:gd name="connsiteX4" fmla="*/ 0 w 2713313"/>
                <a:gd name="connsiteY4" fmla="*/ 0 h 139148"/>
                <a:gd name="connsiteX0" fmla="*/ 0 w 2772947"/>
                <a:gd name="connsiteY0" fmla="*/ 0 h 139148"/>
                <a:gd name="connsiteX1" fmla="*/ 2772947 w 2772947"/>
                <a:gd name="connsiteY1" fmla="*/ 0 h 139148"/>
                <a:gd name="connsiteX2" fmla="*/ 2713313 w 2772947"/>
                <a:gd name="connsiteY2" fmla="*/ 139148 h 139148"/>
                <a:gd name="connsiteX3" fmla="*/ 0 w 2772947"/>
                <a:gd name="connsiteY3" fmla="*/ 139148 h 139148"/>
                <a:gd name="connsiteX4" fmla="*/ 0 w 2772947"/>
                <a:gd name="connsiteY4" fmla="*/ 0 h 139148"/>
                <a:gd name="connsiteX0" fmla="*/ 0 w 2723251"/>
                <a:gd name="connsiteY0" fmla="*/ 0 h 139148"/>
                <a:gd name="connsiteX1" fmla="*/ 2723251 w 2723251"/>
                <a:gd name="connsiteY1" fmla="*/ 0 h 139148"/>
                <a:gd name="connsiteX2" fmla="*/ 2713313 w 2723251"/>
                <a:gd name="connsiteY2" fmla="*/ 139148 h 139148"/>
                <a:gd name="connsiteX3" fmla="*/ 0 w 2723251"/>
                <a:gd name="connsiteY3" fmla="*/ 139148 h 139148"/>
                <a:gd name="connsiteX4" fmla="*/ 0 w 2723251"/>
                <a:gd name="connsiteY4" fmla="*/ 0 h 139148"/>
                <a:gd name="connsiteX0" fmla="*/ 0 w 2725219"/>
                <a:gd name="connsiteY0" fmla="*/ 0 h 139148"/>
                <a:gd name="connsiteX1" fmla="*/ 2723251 w 2725219"/>
                <a:gd name="connsiteY1" fmla="*/ 0 h 139148"/>
                <a:gd name="connsiteX2" fmla="*/ 2725219 w 2725219"/>
                <a:gd name="connsiteY2" fmla="*/ 139148 h 139148"/>
                <a:gd name="connsiteX3" fmla="*/ 0 w 2725219"/>
                <a:gd name="connsiteY3" fmla="*/ 139148 h 139148"/>
                <a:gd name="connsiteX4" fmla="*/ 0 w 2725219"/>
                <a:gd name="connsiteY4" fmla="*/ 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219" h="139148">
                  <a:moveTo>
                    <a:pt x="0" y="0"/>
                  </a:moveTo>
                  <a:lnTo>
                    <a:pt x="2723251" y="0"/>
                  </a:lnTo>
                  <a:lnTo>
                    <a:pt x="2725219" y="139148"/>
                  </a:lnTo>
                  <a:lnTo>
                    <a:pt x="0" y="139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9438585" y="6545334"/>
            <a:ext cx="2528192" cy="246221"/>
            <a:chOff x="9438585" y="6545334"/>
            <a:chExt cx="2528192" cy="246221"/>
          </a:xfrm>
        </p:grpSpPr>
        <p:sp>
          <p:nvSpPr>
            <p:cNvPr id="11" name="标题 3"/>
            <p:cNvSpPr txBox="1">
              <a:spLocks/>
            </p:cNvSpPr>
            <p:nvPr userDrawn="1"/>
          </p:nvSpPr>
          <p:spPr>
            <a:xfrm>
              <a:off x="9607550" y="6545334"/>
              <a:ext cx="21902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000" b="0" dirty="0" smtClean="0">
                  <a:solidFill>
                    <a:srgbClr val="3E3A39"/>
                  </a:solidFill>
                  <a:latin typeface="微软雅黑" pitchFamily="34" charset="-122"/>
                </a:rPr>
                <a:t>深圳国泰安教育技术股份有限公司</a:t>
              </a:r>
              <a:endParaRPr lang="zh-CN" altLang="en-US" sz="100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9438585" y="6585056"/>
              <a:ext cx="168965" cy="168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97812" y="6585056"/>
              <a:ext cx="168965" cy="168965"/>
            </a:xfrm>
            <a:prstGeom prst="rect">
              <a:avLst/>
            </a:prstGeom>
            <a:solidFill>
              <a:srgbClr val="107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6" name="矩形 15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940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238" y="218118"/>
            <a:ext cx="1228814" cy="268968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11605717" y="227342"/>
            <a:ext cx="596587" cy="320010"/>
            <a:chOff x="11605717" y="245174"/>
            <a:chExt cx="596587" cy="320010"/>
          </a:xfrm>
        </p:grpSpPr>
        <p:sp>
          <p:nvSpPr>
            <p:cNvPr id="10" name="矩形 9"/>
            <p:cNvSpPr/>
            <p:nvPr userDrawn="1"/>
          </p:nvSpPr>
          <p:spPr>
            <a:xfrm>
              <a:off x="11882294" y="245174"/>
              <a:ext cx="320010" cy="32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11704004" y="245174"/>
              <a:ext cx="160005" cy="3200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1605717" y="245174"/>
              <a:ext cx="80002" cy="320010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0" y="0"/>
            <a:ext cx="12192000" cy="79174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32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82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52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14513" y="-8009"/>
            <a:ext cx="12206513" cy="6776670"/>
            <a:chOff x="-14514" y="-29029"/>
            <a:chExt cx="12206514" cy="69088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5" t="560" r="13801" b="663"/>
            <a:stretch/>
          </p:blipFill>
          <p:spPr>
            <a:xfrm>
              <a:off x="-14514" y="-29029"/>
              <a:ext cx="12206514" cy="69088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-14514" y="0"/>
              <a:ext cx="12206514" cy="6858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37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23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38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1" r:id="rId5"/>
    <p:sldLayoutId id="214748368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22.jpeg"/><Relationship Id="rId18" Type="http://schemas.openxmlformats.org/officeDocument/2006/relationships/image" Target="../media/image27.png"/><Relationship Id="rId26" Type="http://schemas.openxmlformats.org/officeDocument/2006/relationships/image" Target="../media/image35.jpeg"/><Relationship Id="rId3" Type="http://schemas.openxmlformats.org/officeDocument/2006/relationships/tags" Target="../tags/tag56.xml"/><Relationship Id="rId21" Type="http://schemas.openxmlformats.org/officeDocument/2006/relationships/image" Target="../media/image30.png"/><Relationship Id="rId7" Type="http://schemas.openxmlformats.org/officeDocument/2006/relationships/tags" Target="../tags/tag60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tags" Target="../tags/tag55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33.jpeg"/><Relationship Id="rId5" Type="http://schemas.openxmlformats.org/officeDocument/2006/relationships/tags" Target="../tags/tag58.xml"/><Relationship Id="rId15" Type="http://schemas.openxmlformats.org/officeDocument/2006/relationships/image" Target="../media/image24.png"/><Relationship Id="rId23" Type="http://schemas.openxmlformats.org/officeDocument/2006/relationships/image" Target="../media/image32.jpeg"/><Relationship Id="rId10" Type="http://schemas.openxmlformats.org/officeDocument/2006/relationships/tags" Target="../tags/tag63.xml"/><Relationship Id="rId19" Type="http://schemas.openxmlformats.org/officeDocument/2006/relationships/image" Target="../media/image28.jpe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23.jpe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39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tags" Target="../tags/tag65.xml"/><Relationship Id="rId16" Type="http://schemas.openxmlformats.org/officeDocument/2006/relationships/image" Target="../media/image42.tiff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37.png"/><Relationship Id="rId5" Type="http://schemas.openxmlformats.org/officeDocument/2006/relationships/tags" Target="../tags/tag68.xml"/><Relationship Id="rId15" Type="http://schemas.openxmlformats.org/officeDocument/2006/relationships/image" Target="../media/image41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12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tiff"/><Relationship Id="rId10" Type="http://schemas.openxmlformats.org/officeDocument/2006/relationships/image" Target="../media/image50.png"/><Relationship Id="rId4" Type="http://schemas.microsoft.com/office/2007/relationships/hdphoto" Target="../media/hdphoto2.wdp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76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diagramQuickStyle" Target="../diagrams/quickStyle7.xml"/><Relationship Id="rId3" Type="http://schemas.microsoft.com/office/2007/relationships/hdphoto" Target="../media/hdphoto3.wdp"/><Relationship Id="rId7" Type="http://schemas.openxmlformats.org/officeDocument/2006/relationships/image" Target="../media/image85.png"/><Relationship Id="rId12" Type="http://schemas.openxmlformats.org/officeDocument/2006/relationships/diagramLayout" Target="../diagrams/layout7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diagramData" Target="../diagrams/data7.xml"/><Relationship Id="rId5" Type="http://schemas.openxmlformats.org/officeDocument/2006/relationships/image" Target="../media/image83.png"/><Relationship Id="rId15" Type="http://schemas.microsoft.com/office/2007/relationships/diagramDrawing" Target="../diagrams/drawing7.xml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diagramColors" Target="../diagrams/colors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" Type="http://schemas.openxmlformats.org/officeDocument/2006/relationships/tags" Target="../tags/tag82.xml"/><Relationship Id="rId21" Type="http://schemas.openxmlformats.org/officeDocument/2006/relationships/image" Target="../media/image90.png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image" Target="../media/image94.jpeg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image" Target="../media/image89.jpe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image" Target="../media/image93.jpeg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image" Target="../media/image92.jpeg"/><Relationship Id="rId10" Type="http://schemas.openxmlformats.org/officeDocument/2006/relationships/tags" Target="../tags/tag89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10" Type="http://schemas.openxmlformats.org/officeDocument/2006/relationships/image" Target="../media/image98.png"/><Relationship Id="rId4" Type="http://schemas.openxmlformats.org/officeDocument/2006/relationships/tags" Target="../tags/tag104.xml"/><Relationship Id="rId9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5" Type="http://schemas.microsoft.com/office/2007/relationships/hdphoto" Target="../media/hdphoto4.wdp"/><Relationship Id="rId4" Type="http://schemas.openxmlformats.org/officeDocument/2006/relationships/image" Target="../media/image10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6" Type="http://schemas.openxmlformats.org/officeDocument/2006/relationships/image" Target="../media/image105.jpeg"/><Relationship Id="rId5" Type="http://schemas.microsoft.com/office/2007/relationships/hdphoto" Target="../media/hdphoto5.wdp"/><Relationship Id="rId4" Type="http://schemas.openxmlformats.org/officeDocument/2006/relationships/image" Target="../media/image10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6" Type="http://schemas.microsoft.com/office/2007/relationships/hdphoto" Target="../media/hdphoto6.wdp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5731769"/>
            <a:ext cx="12192000" cy="1136991"/>
          </a:xfrm>
          <a:prstGeom prst="rect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175"/>
            <a:ext cx="12192000" cy="2507217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0" y="1"/>
            <a:ext cx="12191999" cy="2519345"/>
          </a:xfrm>
          <a:custGeom>
            <a:avLst/>
            <a:gdLst>
              <a:gd name="connsiteX0" fmla="*/ 3866920 w 6499952"/>
              <a:gd name="connsiteY0" fmla="*/ 0 h 1795750"/>
              <a:gd name="connsiteX1" fmla="*/ 6499952 w 6499952"/>
              <a:gd name="connsiteY1" fmla="*/ 0 h 1795750"/>
              <a:gd name="connsiteX2" fmla="*/ 3415229 w 6499952"/>
              <a:gd name="connsiteY2" fmla="*/ 1795750 h 1795750"/>
              <a:gd name="connsiteX3" fmla="*/ 0 w 6499952"/>
              <a:gd name="connsiteY3" fmla="*/ 1795750 h 1795750"/>
              <a:gd name="connsiteX4" fmla="*/ 3866920 w 6499952"/>
              <a:gd name="connsiteY4" fmla="*/ 0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952" h="1795750">
                <a:moveTo>
                  <a:pt x="3866920" y="0"/>
                </a:moveTo>
                <a:lnTo>
                  <a:pt x="6499952" y="0"/>
                </a:lnTo>
                <a:lnTo>
                  <a:pt x="3415229" y="1795750"/>
                </a:lnTo>
                <a:lnTo>
                  <a:pt x="0" y="1795750"/>
                </a:lnTo>
                <a:lnTo>
                  <a:pt x="3866920" y="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0" y="174"/>
            <a:ext cx="10488058" cy="2507218"/>
          </a:xfrm>
          <a:prstGeom prst="triangle">
            <a:avLst>
              <a:gd name="adj" fmla="val 0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7171981" y="1"/>
            <a:ext cx="5001658" cy="2488432"/>
          </a:xfrm>
          <a:custGeom>
            <a:avLst/>
            <a:gdLst>
              <a:gd name="connsiteX0" fmla="*/ 0 w 5695721"/>
              <a:gd name="connsiteY0" fmla="*/ 0 h 1773716"/>
              <a:gd name="connsiteX1" fmla="*/ 3701668 w 5695721"/>
              <a:gd name="connsiteY1" fmla="*/ 1773716 h 1773716"/>
              <a:gd name="connsiteX2" fmla="*/ 5695721 w 5695721"/>
              <a:gd name="connsiteY2" fmla="*/ 0 h 1773716"/>
              <a:gd name="connsiteX3" fmla="*/ 0 w 5695721"/>
              <a:gd name="connsiteY3" fmla="*/ 0 h 177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721" h="1773716">
                <a:moveTo>
                  <a:pt x="0" y="0"/>
                </a:moveTo>
                <a:lnTo>
                  <a:pt x="3701668" y="1773716"/>
                </a:lnTo>
                <a:lnTo>
                  <a:pt x="56957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9613900" y="6190538"/>
            <a:ext cx="1882775" cy="226831"/>
            <a:chOff x="2045679" y="6310388"/>
            <a:chExt cx="2169905" cy="261424"/>
          </a:xfrm>
          <a:solidFill>
            <a:schemeClr val="bg1"/>
          </a:solidFill>
        </p:grpSpPr>
        <p:sp>
          <p:nvSpPr>
            <p:cNvPr id="51" name="文本框 50"/>
            <p:cNvSpPr txBox="1">
              <a:spLocks/>
            </p:cNvSpPr>
            <p:nvPr/>
          </p:nvSpPr>
          <p:spPr>
            <a:xfrm>
              <a:off x="2045679" y="6310388"/>
              <a:ext cx="2150454" cy="130745"/>
            </a:xfrm>
            <a:custGeom>
              <a:avLst/>
              <a:gdLst/>
              <a:ahLst/>
              <a:cxnLst/>
              <a:rect l="l" t="t" r="r" b="b"/>
              <a:pathLst>
                <a:path w="2150454" h="130745">
                  <a:moveTo>
                    <a:pt x="505067" y="94803"/>
                  </a:moveTo>
                  <a:cubicBezTo>
                    <a:pt x="520694" y="99578"/>
                    <a:pt x="535496" y="104483"/>
                    <a:pt x="549473" y="109519"/>
                  </a:cubicBezTo>
                  <a:lnTo>
                    <a:pt x="544785" y="119285"/>
                  </a:lnTo>
                  <a:cubicBezTo>
                    <a:pt x="530634" y="113295"/>
                    <a:pt x="516049" y="107782"/>
                    <a:pt x="501030" y="102747"/>
                  </a:cubicBezTo>
                  <a:close/>
                  <a:moveTo>
                    <a:pt x="483319" y="94803"/>
                  </a:moveTo>
                  <a:cubicBezTo>
                    <a:pt x="484014" y="98276"/>
                    <a:pt x="484752" y="101184"/>
                    <a:pt x="485533" y="103528"/>
                  </a:cubicBezTo>
                  <a:cubicBezTo>
                    <a:pt x="467649" y="108824"/>
                    <a:pt x="452673" y="113382"/>
                    <a:pt x="440605" y="117202"/>
                  </a:cubicBezTo>
                  <a:lnTo>
                    <a:pt x="437350" y="107826"/>
                  </a:lnTo>
                  <a:cubicBezTo>
                    <a:pt x="450546" y="104527"/>
                    <a:pt x="465869" y="100186"/>
                    <a:pt x="483319" y="94803"/>
                  </a:cubicBezTo>
                  <a:close/>
                  <a:moveTo>
                    <a:pt x="895164" y="86990"/>
                  </a:moveTo>
                  <a:lnTo>
                    <a:pt x="895164" y="98059"/>
                  </a:lnTo>
                  <a:lnTo>
                    <a:pt x="968090" y="98059"/>
                  </a:lnTo>
                  <a:lnTo>
                    <a:pt x="968090" y="86990"/>
                  </a:lnTo>
                  <a:close/>
                  <a:moveTo>
                    <a:pt x="1636793" y="75270"/>
                  </a:moveTo>
                  <a:lnTo>
                    <a:pt x="1636793" y="90897"/>
                  </a:lnTo>
                  <a:lnTo>
                    <a:pt x="1702426" y="90897"/>
                  </a:lnTo>
                  <a:lnTo>
                    <a:pt x="1702426" y="75270"/>
                  </a:lnTo>
                  <a:close/>
                  <a:moveTo>
                    <a:pt x="18361" y="73577"/>
                  </a:moveTo>
                  <a:cubicBezTo>
                    <a:pt x="22008" y="75226"/>
                    <a:pt x="25567" y="76745"/>
                    <a:pt x="29040" y="78135"/>
                  </a:cubicBezTo>
                  <a:cubicBezTo>
                    <a:pt x="24959" y="92286"/>
                    <a:pt x="19881" y="108954"/>
                    <a:pt x="13803" y="128141"/>
                  </a:cubicBezTo>
                  <a:lnTo>
                    <a:pt x="2734" y="123974"/>
                  </a:lnTo>
                  <a:cubicBezTo>
                    <a:pt x="8812" y="107739"/>
                    <a:pt x="14021" y="90940"/>
                    <a:pt x="18361" y="73577"/>
                  </a:cubicBezTo>
                  <a:close/>
                  <a:moveTo>
                    <a:pt x="1376679" y="71102"/>
                  </a:moveTo>
                  <a:cubicBezTo>
                    <a:pt x="1380195" y="81347"/>
                    <a:pt x="1385859" y="90093"/>
                    <a:pt x="1393673" y="97343"/>
                  </a:cubicBezTo>
                  <a:cubicBezTo>
                    <a:pt x="1401617" y="89616"/>
                    <a:pt x="1407368" y="80869"/>
                    <a:pt x="1410928" y="71102"/>
                  </a:cubicBezTo>
                  <a:close/>
                  <a:moveTo>
                    <a:pt x="369094" y="68237"/>
                  </a:moveTo>
                  <a:cubicBezTo>
                    <a:pt x="373868" y="73186"/>
                    <a:pt x="377949" y="77831"/>
                    <a:pt x="381335" y="82171"/>
                  </a:cubicBezTo>
                  <a:lnTo>
                    <a:pt x="373651" y="88032"/>
                  </a:lnTo>
                  <a:cubicBezTo>
                    <a:pt x="369484" y="82389"/>
                    <a:pt x="365534" y="77614"/>
                    <a:pt x="361801" y="73707"/>
                  </a:cubicBezTo>
                  <a:close/>
                  <a:moveTo>
                    <a:pt x="2053698" y="68107"/>
                  </a:moveTo>
                  <a:lnTo>
                    <a:pt x="2053698" y="95454"/>
                  </a:lnTo>
                  <a:lnTo>
                    <a:pt x="2101490" y="95454"/>
                  </a:lnTo>
                  <a:lnTo>
                    <a:pt x="2101490" y="68107"/>
                  </a:lnTo>
                  <a:close/>
                  <a:moveTo>
                    <a:pt x="489049" y="67847"/>
                  </a:moveTo>
                  <a:lnTo>
                    <a:pt x="499207" y="67847"/>
                  </a:lnTo>
                  <a:lnTo>
                    <a:pt x="499207" y="112514"/>
                  </a:lnTo>
                  <a:cubicBezTo>
                    <a:pt x="499207" y="122671"/>
                    <a:pt x="493911" y="127750"/>
                    <a:pt x="483319" y="127750"/>
                  </a:cubicBezTo>
                  <a:cubicBezTo>
                    <a:pt x="478891" y="127750"/>
                    <a:pt x="473596" y="127663"/>
                    <a:pt x="467432" y="127490"/>
                  </a:cubicBezTo>
                  <a:cubicBezTo>
                    <a:pt x="467084" y="124538"/>
                    <a:pt x="466564" y="120935"/>
                    <a:pt x="465869" y="116681"/>
                  </a:cubicBezTo>
                  <a:cubicBezTo>
                    <a:pt x="472380" y="117376"/>
                    <a:pt x="477633" y="117723"/>
                    <a:pt x="481626" y="117723"/>
                  </a:cubicBezTo>
                  <a:cubicBezTo>
                    <a:pt x="486575" y="117723"/>
                    <a:pt x="489049" y="115422"/>
                    <a:pt x="489049" y="110821"/>
                  </a:cubicBezTo>
                  <a:close/>
                  <a:moveTo>
                    <a:pt x="895164" y="67326"/>
                  </a:moveTo>
                  <a:lnTo>
                    <a:pt x="895164" y="78395"/>
                  </a:lnTo>
                  <a:lnTo>
                    <a:pt x="968090" y="78395"/>
                  </a:lnTo>
                  <a:lnTo>
                    <a:pt x="968090" y="67326"/>
                  </a:lnTo>
                  <a:close/>
                  <a:moveTo>
                    <a:pt x="627385" y="66545"/>
                  </a:moveTo>
                  <a:cubicBezTo>
                    <a:pt x="624259" y="71797"/>
                    <a:pt x="621177" y="76919"/>
                    <a:pt x="618139" y="81911"/>
                  </a:cubicBezTo>
                  <a:cubicBezTo>
                    <a:pt x="628557" y="86382"/>
                    <a:pt x="638931" y="90918"/>
                    <a:pt x="649262" y="95519"/>
                  </a:cubicBezTo>
                  <a:cubicBezTo>
                    <a:pt x="659637" y="87619"/>
                    <a:pt x="666908" y="77961"/>
                    <a:pt x="671075" y="66545"/>
                  </a:cubicBezTo>
                  <a:close/>
                  <a:moveTo>
                    <a:pt x="1357926" y="61856"/>
                  </a:moveTo>
                  <a:lnTo>
                    <a:pt x="1421997" y="61856"/>
                  </a:lnTo>
                  <a:lnTo>
                    <a:pt x="1421997" y="71102"/>
                  </a:lnTo>
                  <a:cubicBezTo>
                    <a:pt x="1416961" y="83474"/>
                    <a:pt x="1410038" y="94261"/>
                    <a:pt x="1401226" y="103463"/>
                  </a:cubicBezTo>
                  <a:cubicBezTo>
                    <a:pt x="1410125" y="109627"/>
                    <a:pt x="1421085" y="114424"/>
                    <a:pt x="1434108" y="117853"/>
                  </a:cubicBezTo>
                  <a:cubicBezTo>
                    <a:pt x="1431416" y="121326"/>
                    <a:pt x="1429202" y="124668"/>
                    <a:pt x="1427466" y="127880"/>
                  </a:cubicBezTo>
                  <a:cubicBezTo>
                    <a:pt x="1414096" y="123409"/>
                    <a:pt x="1402810" y="117636"/>
                    <a:pt x="1393608" y="110560"/>
                  </a:cubicBezTo>
                  <a:cubicBezTo>
                    <a:pt x="1384319" y="118461"/>
                    <a:pt x="1373293" y="124929"/>
                    <a:pt x="1360531" y="129964"/>
                  </a:cubicBezTo>
                  <a:cubicBezTo>
                    <a:pt x="1358013" y="125884"/>
                    <a:pt x="1355930" y="122888"/>
                    <a:pt x="1354280" y="120978"/>
                  </a:cubicBezTo>
                  <a:cubicBezTo>
                    <a:pt x="1366738" y="116160"/>
                    <a:pt x="1377308" y="110474"/>
                    <a:pt x="1385990" y="103919"/>
                  </a:cubicBezTo>
                  <a:cubicBezTo>
                    <a:pt x="1376787" y="94760"/>
                    <a:pt x="1370363" y="83821"/>
                    <a:pt x="1366716" y="71102"/>
                  </a:cubicBezTo>
                  <a:lnTo>
                    <a:pt x="1357926" y="71102"/>
                  </a:lnTo>
                  <a:close/>
                  <a:moveTo>
                    <a:pt x="1085655" y="60684"/>
                  </a:moveTo>
                  <a:cubicBezTo>
                    <a:pt x="1089561" y="74401"/>
                    <a:pt x="1096072" y="85991"/>
                    <a:pt x="1105188" y="95454"/>
                  </a:cubicBezTo>
                  <a:cubicBezTo>
                    <a:pt x="1115432" y="85731"/>
                    <a:pt x="1122790" y="74141"/>
                    <a:pt x="1127261" y="60684"/>
                  </a:cubicBezTo>
                  <a:close/>
                  <a:moveTo>
                    <a:pt x="2043410" y="58731"/>
                  </a:moveTo>
                  <a:lnTo>
                    <a:pt x="2111778" y="58731"/>
                  </a:lnTo>
                  <a:lnTo>
                    <a:pt x="2111778" y="104831"/>
                  </a:lnTo>
                  <a:lnTo>
                    <a:pt x="2053698" y="104831"/>
                  </a:lnTo>
                  <a:lnTo>
                    <a:pt x="2053698" y="114337"/>
                  </a:lnTo>
                  <a:lnTo>
                    <a:pt x="2043410" y="114337"/>
                  </a:lnTo>
                  <a:close/>
                  <a:moveTo>
                    <a:pt x="885267" y="58471"/>
                  </a:moveTo>
                  <a:lnTo>
                    <a:pt x="977987" y="58471"/>
                  </a:lnTo>
                  <a:lnTo>
                    <a:pt x="977987" y="112253"/>
                  </a:lnTo>
                  <a:cubicBezTo>
                    <a:pt x="977987" y="122498"/>
                    <a:pt x="971910" y="127620"/>
                    <a:pt x="959755" y="127620"/>
                  </a:cubicBezTo>
                  <a:cubicBezTo>
                    <a:pt x="955675" y="127620"/>
                    <a:pt x="950683" y="127576"/>
                    <a:pt x="944779" y="127490"/>
                  </a:cubicBezTo>
                  <a:cubicBezTo>
                    <a:pt x="944606" y="126621"/>
                    <a:pt x="943911" y="123062"/>
                    <a:pt x="942696" y="116811"/>
                  </a:cubicBezTo>
                  <a:cubicBezTo>
                    <a:pt x="948686" y="117679"/>
                    <a:pt x="954156" y="118113"/>
                    <a:pt x="959104" y="118113"/>
                  </a:cubicBezTo>
                  <a:cubicBezTo>
                    <a:pt x="964921" y="118113"/>
                    <a:pt x="967916" y="115639"/>
                    <a:pt x="968090" y="110691"/>
                  </a:cubicBezTo>
                  <a:lnTo>
                    <a:pt x="968090" y="106654"/>
                  </a:lnTo>
                  <a:lnTo>
                    <a:pt x="895164" y="106654"/>
                  </a:lnTo>
                  <a:lnTo>
                    <a:pt x="895164" y="128792"/>
                  </a:lnTo>
                  <a:lnTo>
                    <a:pt x="885267" y="128792"/>
                  </a:lnTo>
                  <a:close/>
                  <a:moveTo>
                    <a:pt x="1502513" y="56908"/>
                  </a:moveTo>
                  <a:lnTo>
                    <a:pt x="1567625" y="56908"/>
                  </a:lnTo>
                  <a:cubicBezTo>
                    <a:pt x="1567538" y="58123"/>
                    <a:pt x="1566887" y="74011"/>
                    <a:pt x="1565672" y="104570"/>
                  </a:cubicBezTo>
                  <a:cubicBezTo>
                    <a:pt x="1565324" y="119503"/>
                    <a:pt x="1558509" y="127056"/>
                    <a:pt x="1545226" y="127229"/>
                  </a:cubicBezTo>
                  <a:cubicBezTo>
                    <a:pt x="1538108" y="127229"/>
                    <a:pt x="1531900" y="127099"/>
                    <a:pt x="1526604" y="126839"/>
                  </a:cubicBezTo>
                  <a:cubicBezTo>
                    <a:pt x="1526170" y="122845"/>
                    <a:pt x="1525519" y="119242"/>
                    <a:pt x="1524651" y="116030"/>
                  </a:cubicBezTo>
                  <a:cubicBezTo>
                    <a:pt x="1530641" y="116811"/>
                    <a:pt x="1536675" y="117289"/>
                    <a:pt x="1542752" y="117462"/>
                  </a:cubicBezTo>
                  <a:cubicBezTo>
                    <a:pt x="1551173" y="118070"/>
                    <a:pt x="1555427" y="113382"/>
                    <a:pt x="1555514" y="103398"/>
                  </a:cubicBezTo>
                  <a:cubicBezTo>
                    <a:pt x="1556209" y="91765"/>
                    <a:pt x="1556730" y="79307"/>
                    <a:pt x="1557077" y="66024"/>
                  </a:cubicBezTo>
                  <a:lnTo>
                    <a:pt x="1527776" y="66024"/>
                  </a:lnTo>
                  <a:cubicBezTo>
                    <a:pt x="1527516" y="79827"/>
                    <a:pt x="1525432" y="91244"/>
                    <a:pt x="1521526" y="100273"/>
                  </a:cubicBezTo>
                  <a:cubicBezTo>
                    <a:pt x="1516837" y="110604"/>
                    <a:pt x="1508764" y="120284"/>
                    <a:pt x="1497304" y="129313"/>
                  </a:cubicBezTo>
                  <a:cubicBezTo>
                    <a:pt x="1495047" y="126535"/>
                    <a:pt x="1492529" y="123713"/>
                    <a:pt x="1489751" y="120848"/>
                  </a:cubicBezTo>
                  <a:cubicBezTo>
                    <a:pt x="1500776" y="112253"/>
                    <a:pt x="1508112" y="104006"/>
                    <a:pt x="1511759" y="96105"/>
                  </a:cubicBezTo>
                  <a:cubicBezTo>
                    <a:pt x="1515318" y="89117"/>
                    <a:pt x="1517293" y="79089"/>
                    <a:pt x="1517684" y="66024"/>
                  </a:cubicBezTo>
                  <a:lnTo>
                    <a:pt x="1502513" y="66024"/>
                  </a:lnTo>
                  <a:close/>
                  <a:moveTo>
                    <a:pt x="1940514" y="53652"/>
                  </a:moveTo>
                  <a:lnTo>
                    <a:pt x="1951713" y="58731"/>
                  </a:lnTo>
                  <a:cubicBezTo>
                    <a:pt x="1940948" y="77223"/>
                    <a:pt x="1929445" y="94499"/>
                    <a:pt x="1917204" y="110560"/>
                  </a:cubicBezTo>
                  <a:cubicBezTo>
                    <a:pt x="1935131" y="109996"/>
                    <a:pt x="1955425" y="109193"/>
                    <a:pt x="1978084" y="108151"/>
                  </a:cubicBezTo>
                  <a:cubicBezTo>
                    <a:pt x="1973135" y="100642"/>
                    <a:pt x="1967687" y="92720"/>
                    <a:pt x="1961741" y="84385"/>
                  </a:cubicBezTo>
                  <a:lnTo>
                    <a:pt x="1970205" y="79046"/>
                  </a:lnTo>
                  <a:cubicBezTo>
                    <a:pt x="1982707" y="95281"/>
                    <a:pt x="1993255" y="110040"/>
                    <a:pt x="2001850" y="123322"/>
                  </a:cubicBezTo>
                  <a:lnTo>
                    <a:pt x="1991953" y="129834"/>
                  </a:lnTo>
                  <a:cubicBezTo>
                    <a:pt x="1989522" y="125840"/>
                    <a:pt x="1986939" y="121695"/>
                    <a:pt x="1984204" y="117397"/>
                  </a:cubicBezTo>
                  <a:cubicBezTo>
                    <a:pt x="1955555" y="118786"/>
                    <a:pt x="1932266" y="120197"/>
                    <a:pt x="1914339" y="121630"/>
                  </a:cubicBezTo>
                  <a:cubicBezTo>
                    <a:pt x="1911040" y="121977"/>
                    <a:pt x="1907046" y="122715"/>
                    <a:pt x="1902358" y="123843"/>
                  </a:cubicBezTo>
                  <a:lnTo>
                    <a:pt x="1896628" y="112774"/>
                  </a:lnTo>
                  <a:cubicBezTo>
                    <a:pt x="1900535" y="111212"/>
                    <a:pt x="1904138" y="108824"/>
                    <a:pt x="1907437" y="105612"/>
                  </a:cubicBezTo>
                  <a:cubicBezTo>
                    <a:pt x="1917594" y="93892"/>
                    <a:pt x="1928620" y="76572"/>
                    <a:pt x="1940514" y="53652"/>
                  </a:cubicBezTo>
                  <a:close/>
                  <a:moveTo>
                    <a:pt x="1636793" y="50918"/>
                  </a:moveTo>
                  <a:lnTo>
                    <a:pt x="1636793" y="66414"/>
                  </a:lnTo>
                  <a:lnTo>
                    <a:pt x="1702426" y="66414"/>
                  </a:lnTo>
                  <a:lnTo>
                    <a:pt x="1702426" y="50918"/>
                  </a:lnTo>
                  <a:close/>
                  <a:moveTo>
                    <a:pt x="1324198" y="49485"/>
                  </a:moveTo>
                  <a:lnTo>
                    <a:pt x="1324198" y="74098"/>
                  </a:lnTo>
                  <a:lnTo>
                    <a:pt x="1343211" y="74098"/>
                  </a:lnTo>
                  <a:lnTo>
                    <a:pt x="1343211" y="49485"/>
                  </a:lnTo>
                  <a:close/>
                  <a:moveTo>
                    <a:pt x="76181" y="48313"/>
                  </a:moveTo>
                  <a:lnTo>
                    <a:pt x="86469" y="48313"/>
                  </a:lnTo>
                  <a:lnTo>
                    <a:pt x="86469" y="64591"/>
                  </a:lnTo>
                  <a:lnTo>
                    <a:pt x="126708" y="64591"/>
                  </a:lnTo>
                  <a:lnTo>
                    <a:pt x="126708" y="74098"/>
                  </a:lnTo>
                  <a:lnTo>
                    <a:pt x="88552" y="74098"/>
                  </a:lnTo>
                  <a:cubicBezTo>
                    <a:pt x="99665" y="89117"/>
                    <a:pt x="113339" y="100837"/>
                    <a:pt x="129573" y="109258"/>
                  </a:cubicBezTo>
                  <a:cubicBezTo>
                    <a:pt x="127056" y="112384"/>
                    <a:pt x="124581" y="115466"/>
                    <a:pt x="122150" y="118504"/>
                  </a:cubicBezTo>
                  <a:cubicBezTo>
                    <a:pt x="107478" y="108911"/>
                    <a:pt x="95585" y="96561"/>
                    <a:pt x="86469" y="81455"/>
                  </a:cubicBezTo>
                  <a:lnTo>
                    <a:pt x="86469" y="129183"/>
                  </a:lnTo>
                  <a:lnTo>
                    <a:pt x="76181" y="129183"/>
                  </a:lnTo>
                  <a:lnTo>
                    <a:pt x="76181" y="81065"/>
                  </a:lnTo>
                  <a:cubicBezTo>
                    <a:pt x="66371" y="96084"/>
                    <a:pt x="53522" y="109041"/>
                    <a:pt x="37635" y="119937"/>
                  </a:cubicBezTo>
                  <a:cubicBezTo>
                    <a:pt x="34509" y="116377"/>
                    <a:pt x="31905" y="113642"/>
                    <a:pt x="29821" y="111732"/>
                  </a:cubicBezTo>
                  <a:cubicBezTo>
                    <a:pt x="48617" y="100794"/>
                    <a:pt x="63159" y="88249"/>
                    <a:pt x="73446" y="74098"/>
                  </a:cubicBezTo>
                  <a:lnTo>
                    <a:pt x="36853" y="74098"/>
                  </a:lnTo>
                  <a:lnTo>
                    <a:pt x="36853" y="64591"/>
                  </a:lnTo>
                  <a:lnTo>
                    <a:pt x="76181" y="64591"/>
                  </a:lnTo>
                  <a:close/>
                  <a:moveTo>
                    <a:pt x="1806364" y="43234"/>
                  </a:moveTo>
                  <a:lnTo>
                    <a:pt x="1806364" y="60815"/>
                  </a:lnTo>
                  <a:lnTo>
                    <a:pt x="1848817" y="60815"/>
                  </a:lnTo>
                  <a:lnTo>
                    <a:pt x="1848817" y="43234"/>
                  </a:lnTo>
                  <a:close/>
                  <a:moveTo>
                    <a:pt x="807634" y="36463"/>
                  </a:moveTo>
                  <a:cubicBezTo>
                    <a:pt x="806766" y="38980"/>
                    <a:pt x="805811" y="41498"/>
                    <a:pt x="804769" y="44016"/>
                  </a:cubicBezTo>
                  <a:cubicBezTo>
                    <a:pt x="806506" y="59816"/>
                    <a:pt x="810456" y="73490"/>
                    <a:pt x="816620" y="85036"/>
                  </a:cubicBezTo>
                  <a:cubicBezTo>
                    <a:pt x="824520" y="71319"/>
                    <a:pt x="828731" y="55128"/>
                    <a:pt x="829251" y="36463"/>
                  </a:cubicBezTo>
                  <a:close/>
                  <a:moveTo>
                    <a:pt x="6381" y="36202"/>
                  </a:moveTo>
                  <a:cubicBezTo>
                    <a:pt x="15930" y="42279"/>
                    <a:pt x="24395" y="48139"/>
                    <a:pt x="31774" y="53783"/>
                  </a:cubicBezTo>
                  <a:cubicBezTo>
                    <a:pt x="30472" y="55085"/>
                    <a:pt x="28128" y="57950"/>
                    <a:pt x="24742" y="62377"/>
                  </a:cubicBezTo>
                  <a:cubicBezTo>
                    <a:pt x="17537" y="56387"/>
                    <a:pt x="9289" y="50136"/>
                    <a:pt x="0" y="43625"/>
                  </a:cubicBezTo>
                  <a:close/>
                  <a:moveTo>
                    <a:pt x="2030518" y="33728"/>
                  </a:moveTo>
                  <a:lnTo>
                    <a:pt x="2129749" y="33728"/>
                  </a:lnTo>
                  <a:lnTo>
                    <a:pt x="2129749" y="43365"/>
                  </a:lnTo>
                  <a:lnTo>
                    <a:pt x="2030518" y="43365"/>
                  </a:lnTo>
                  <a:close/>
                  <a:moveTo>
                    <a:pt x="634026" y="32947"/>
                  </a:moveTo>
                  <a:lnTo>
                    <a:pt x="644314" y="37244"/>
                  </a:lnTo>
                  <a:cubicBezTo>
                    <a:pt x="640494" y="43972"/>
                    <a:pt x="636739" y="50527"/>
                    <a:pt x="633049" y="56908"/>
                  </a:cubicBezTo>
                  <a:lnTo>
                    <a:pt x="710338" y="56908"/>
                  </a:lnTo>
                  <a:lnTo>
                    <a:pt x="710338" y="66545"/>
                  </a:lnTo>
                  <a:lnTo>
                    <a:pt x="682405" y="66545"/>
                  </a:lnTo>
                  <a:cubicBezTo>
                    <a:pt x="678064" y="79697"/>
                    <a:pt x="670576" y="90940"/>
                    <a:pt x="659941" y="100273"/>
                  </a:cubicBezTo>
                  <a:cubicBezTo>
                    <a:pt x="673614" y="106437"/>
                    <a:pt x="687245" y="112687"/>
                    <a:pt x="700831" y="119025"/>
                  </a:cubicBezTo>
                  <a:lnTo>
                    <a:pt x="694450" y="129443"/>
                  </a:lnTo>
                  <a:cubicBezTo>
                    <a:pt x="681211" y="122498"/>
                    <a:pt x="666561" y="115227"/>
                    <a:pt x="650500" y="107630"/>
                  </a:cubicBezTo>
                  <a:cubicBezTo>
                    <a:pt x="635394" y="117788"/>
                    <a:pt x="615621" y="125102"/>
                    <a:pt x="591182" y="129573"/>
                  </a:cubicBezTo>
                  <a:cubicBezTo>
                    <a:pt x="589620" y="126274"/>
                    <a:pt x="587796" y="122715"/>
                    <a:pt x="585713" y="118895"/>
                  </a:cubicBezTo>
                  <a:cubicBezTo>
                    <a:pt x="607504" y="115552"/>
                    <a:pt x="625301" y="109996"/>
                    <a:pt x="639105" y="102226"/>
                  </a:cubicBezTo>
                  <a:cubicBezTo>
                    <a:pt x="627775" y="96930"/>
                    <a:pt x="615795" y="91461"/>
                    <a:pt x="603163" y="85818"/>
                  </a:cubicBezTo>
                  <a:cubicBezTo>
                    <a:pt x="607287" y="79654"/>
                    <a:pt x="611345" y="73229"/>
                    <a:pt x="615339" y="66545"/>
                  </a:cubicBezTo>
                  <a:lnTo>
                    <a:pt x="581155" y="66545"/>
                  </a:lnTo>
                  <a:lnTo>
                    <a:pt x="581155" y="56908"/>
                  </a:lnTo>
                  <a:lnTo>
                    <a:pt x="621004" y="56908"/>
                  </a:lnTo>
                  <a:cubicBezTo>
                    <a:pt x="625388" y="49225"/>
                    <a:pt x="629729" y="41238"/>
                    <a:pt x="634026" y="32947"/>
                  </a:cubicBezTo>
                  <a:close/>
                  <a:moveTo>
                    <a:pt x="311534" y="30212"/>
                  </a:moveTo>
                  <a:lnTo>
                    <a:pt x="389148" y="30212"/>
                  </a:lnTo>
                  <a:lnTo>
                    <a:pt x="389148" y="39067"/>
                  </a:lnTo>
                  <a:lnTo>
                    <a:pt x="355029" y="39067"/>
                  </a:lnTo>
                  <a:lnTo>
                    <a:pt x="355029" y="56517"/>
                  </a:lnTo>
                  <a:lnTo>
                    <a:pt x="386544" y="56517"/>
                  </a:lnTo>
                  <a:lnTo>
                    <a:pt x="386544" y="65373"/>
                  </a:lnTo>
                  <a:lnTo>
                    <a:pt x="355029" y="65373"/>
                  </a:lnTo>
                  <a:lnTo>
                    <a:pt x="355029" y="91157"/>
                  </a:lnTo>
                  <a:lnTo>
                    <a:pt x="391232" y="91157"/>
                  </a:lnTo>
                  <a:lnTo>
                    <a:pt x="391232" y="100012"/>
                  </a:lnTo>
                  <a:lnTo>
                    <a:pt x="309451" y="100012"/>
                  </a:lnTo>
                  <a:lnTo>
                    <a:pt x="309451" y="91157"/>
                  </a:lnTo>
                  <a:lnTo>
                    <a:pt x="345393" y="91157"/>
                  </a:lnTo>
                  <a:lnTo>
                    <a:pt x="345393" y="65373"/>
                  </a:lnTo>
                  <a:lnTo>
                    <a:pt x="314008" y="65373"/>
                  </a:lnTo>
                  <a:lnTo>
                    <a:pt x="314008" y="56517"/>
                  </a:lnTo>
                  <a:lnTo>
                    <a:pt x="345393" y="56517"/>
                  </a:lnTo>
                  <a:lnTo>
                    <a:pt x="345393" y="39067"/>
                  </a:lnTo>
                  <a:lnTo>
                    <a:pt x="311534" y="39067"/>
                  </a:lnTo>
                  <a:close/>
                  <a:moveTo>
                    <a:pt x="93501" y="27868"/>
                  </a:moveTo>
                  <a:cubicBezTo>
                    <a:pt x="104527" y="35334"/>
                    <a:pt x="114901" y="42974"/>
                    <a:pt x="124625" y="50787"/>
                  </a:cubicBezTo>
                  <a:lnTo>
                    <a:pt x="117723" y="58861"/>
                  </a:lnTo>
                  <a:cubicBezTo>
                    <a:pt x="108173" y="50353"/>
                    <a:pt x="98015" y="42323"/>
                    <a:pt x="87250" y="34770"/>
                  </a:cubicBezTo>
                  <a:close/>
                  <a:moveTo>
                    <a:pt x="68889" y="27868"/>
                  </a:moveTo>
                  <a:lnTo>
                    <a:pt x="75790" y="34900"/>
                  </a:lnTo>
                  <a:cubicBezTo>
                    <a:pt x="65025" y="44363"/>
                    <a:pt x="54738" y="52437"/>
                    <a:pt x="44927" y="59122"/>
                  </a:cubicBezTo>
                  <a:cubicBezTo>
                    <a:pt x="43104" y="56344"/>
                    <a:pt x="40977" y="53565"/>
                    <a:pt x="38546" y="50787"/>
                  </a:cubicBezTo>
                  <a:cubicBezTo>
                    <a:pt x="50006" y="43668"/>
                    <a:pt x="60120" y="36029"/>
                    <a:pt x="68889" y="27868"/>
                  </a:cubicBezTo>
                  <a:close/>
                  <a:moveTo>
                    <a:pt x="303460" y="17320"/>
                  </a:moveTo>
                  <a:lnTo>
                    <a:pt x="303460" y="113816"/>
                  </a:lnTo>
                  <a:lnTo>
                    <a:pt x="397352" y="113816"/>
                  </a:lnTo>
                  <a:lnTo>
                    <a:pt x="397352" y="17320"/>
                  </a:lnTo>
                  <a:close/>
                  <a:moveTo>
                    <a:pt x="1806364" y="17189"/>
                  </a:moveTo>
                  <a:lnTo>
                    <a:pt x="1806364" y="34509"/>
                  </a:lnTo>
                  <a:lnTo>
                    <a:pt x="1848817" y="34509"/>
                  </a:lnTo>
                  <a:lnTo>
                    <a:pt x="1848817" y="17189"/>
                  </a:lnTo>
                  <a:close/>
                  <a:moveTo>
                    <a:pt x="1324198" y="16668"/>
                  </a:moveTo>
                  <a:lnTo>
                    <a:pt x="1324198" y="40890"/>
                  </a:lnTo>
                  <a:lnTo>
                    <a:pt x="1343211" y="40890"/>
                  </a:lnTo>
                  <a:lnTo>
                    <a:pt x="1343211" y="16668"/>
                  </a:lnTo>
                  <a:close/>
                  <a:moveTo>
                    <a:pt x="40369" y="10027"/>
                  </a:moveTo>
                  <a:lnTo>
                    <a:pt x="124234" y="10027"/>
                  </a:lnTo>
                  <a:lnTo>
                    <a:pt x="124234" y="31644"/>
                  </a:lnTo>
                  <a:lnTo>
                    <a:pt x="113816" y="31644"/>
                  </a:lnTo>
                  <a:lnTo>
                    <a:pt x="113816" y="19924"/>
                  </a:lnTo>
                  <a:lnTo>
                    <a:pt x="50787" y="19924"/>
                  </a:lnTo>
                  <a:lnTo>
                    <a:pt x="50787" y="32035"/>
                  </a:lnTo>
                  <a:lnTo>
                    <a:pt x="40369" y="32035"/>
                  </a:lnTo>
                  <a:close/>
                  <a:moveTo>
                    <a:pt x="224135" y="8855"/>
                  </a:moveTo>
                  <a:lnTo>
                    <a:pt x="234162" y="8855"/>
                  </a:lnTo>
                  <a:lnTo>
                    <a:pt x="234162" y="117853"/>
                  </a:lnTo>
                  <a:lnTo>
                    <a:pt x="224135" y="117853"/>
                  </a:lnTo>
                  <a:close/>
                  <a:moveTo>
                    <a:pt x="1796727" y="8334"/>
                  </a:moveTo>
                  <a:lnTo>
                    <a:pt x="1858454" y="8334"/>
                  </a:lnTo>
                  <a:lnTo>
                    <a:pt x="1858454" y="73186"/>
                  </a:lnTo>
                  <a:lnTo>
                    <a:pt x="1848817" y="73186"/>
                  </a:lnTo>
                  <a:lnTo>
                    <a:pt x="1848817" y="69670"/>
                  </a:lnTo>
                  <a:lnTo>
                    <a:pt x="1826809" y="69670"/>
                  </a:lnTo>
                  <a:cubicBezTo>
                    <a:pt x="1829501" y="77483"/>
                    <a:pt x="1833190" y="84516"/>
                    <a:pt x="1837878" y="90766"/>
                  </a:cubicBezTo>
                  <a:cubicBezTo>
                    <a:pt x="1845692" y="85818"/>
                    <a:pt x="1853939" y="79697"/>
                    <a:pt x="1862621" y="72405"/>
                  </a:cubicBezTo>
                  <a:lnTo>
                    <a:pt x="1869523" y="80609"/>
                  </a:lnTo>
                  <a:cubicBezTo>
                    <a:pt x="1859973" y="87294"/>
                    <a:pt x="1851465" y="93024"/>
                    <a:pt x="1843999" y="97798"/>
                  </a:cubicBezTo>
                  <a:cubicBezTo>
                    <a:pt x="1851552" y="105438"/>
                    <a:pt x="1861058" y="111559"/>
                    <a:pt x="1872518" y="116160"/>
                  </a:cubicBezTo>
                  <a:cubicBezTo>
                    <a:pt x="1869306" y="119285"/>
                    <a:pt x="1866528" y="122454"/>
                    <a:pt x="1864184" y="125666"/>
                  </a:cubicBezTo>
                  <a:cubicBezTo>
                    <a:pt x="1840049" y="112991"/>
                    <a:pt x="1824509" y="94326"/>
                    <a:pt x="1817563" y="69670"/>
                  </a:cubicBezTo>
                  <a:lnTo>
                    <a:pt x="1806364" y="69670"/>
                  </a:lnTo>
                  <a:lnTo>
                    <a:pt x="1806364" y="113946"/>
                  </a:lnTo>
                  <a:cubicBezTo>
                    <a:pt x="1812181" y="111342"/>
                    <a:pt x="1819777" y="107522"/>
                    <a:pt x="1829153" y="102487"/>
                  </a:cubicBezTo>
                  <a:cubicBezTo>
                    <a:pt x="1829240" y="106480"/>
                    <a:pt x="1829457" y="109909"/>
                    <a:pt x="1829804" y="112774"/>
                  </a:cubicBezTo>
                  <a:cubicBezTo>
                    <a:pt x="1822078" y="116507"/>
                    <a:pt x="1814568" y="120544"/>
                    <a:pt x="1807276" y="124885"/>
                  </a:cubicBezTo>
                  <a:cubicBezTo>
                    <a:pt x="1805539" y="125840"/>
                    <a:pt x="1803195" y="127663"/>
                    <a:pt x="1800243" y="130355"/>
                  </a:cubicBezTo>
                  <a:lnTo>
                    <a:pt x="1792821" y="120588"/>
                  </a:lnTo>
                  <a:cubicBezTo>
                    <a:pt x="1795425" y="118331"/>
                    <a:pt x="1796727" y="115466"/>
                    <a:pt x="1796727" y="111993"/>
                  </a:cubicBezTo>
                  <a:close/>
                  <a:moveTo>
                    <a:pt x="2037940" y="8204"/>
                  </a:moveTo>
                  <a:lnTo>
                    <a:pt x="2150454" y="8204"/>
                  </a:lnTo>
                  <a:lnTo>
                    <a:pt x="2150454" y="109519"/>
                  </a:lnTo>
                  <a:cubicBezTo>
                    <a:pt x="2150454" y="121847"/>
                    <a:pt x="2144898" y="128011"/>
                    <a:pt x="2133786" y="128011"/>
                  </a:cubicBezTo>
                  <a:cubicBezTo>
                    <a:pt x="2127535" y="128011"/>
                    <a:pt x="2118984" y="127967"/>
                    <a:pt x="2108132" y="127880"/>
                  </a:cubicBezTo>
                  <a:cubicBezTo>
                    <a:pt x="2107871" y="124929"/>
                    <a:pt x="2107133" y="121195"/>
                    <a:pt x="2105918" y="116681"/>
                  </a:cubicBezTo>
                  <a:cubicBezTo>
                    <a:pt x="2116509" y="117289"/>
                    <a:pt x="2124800" y="117593"/>
                    <a:pt x="2130791" y="117593"/>
                  </a:cubicBezTo>
                  <a:cubicBezTo>
                    <a:pt x="2136781" y="117593"/>
                    <a:pt x="2139776" y="114120"/>
                    <a:pt x="2139776" y="107175"/>
                  </a:cubicBezTo>
                  <a:lnTo>
                    <a:pt x="2139776" y="17841"/>
                  </a:lnTo>
                  <a:lnTo>
                    <a:pt x="2037940" y="17841"/>
                  </a:lnTo>
                  <a:close/>
                  <a:moveTo>
                    <a:pt x="1371600" y="8204"/>
                  </a:moveTo>
                  <a:lnTo>
                    <a:pt x="1415225" y="8204"/>
                  </a:lnTo>
                  <a:lnTo>
                    <a:pt x="1415225" y="39588"/>
                  </a:lnTo>
                  <a:cubicBezTo>
                    <a:pt x="1415225" y="43495"/>
                    <a:pt x="1417178" y="45448"/>
                    <a:pt x="1421085" y="45448"/>
                  </a:cubicBezTo>
                  <a:cubicBezTo>
                    <a:pt x="1425947" y="45535"/>
                    <a:pt x="1430461" y="45405"/>
                    <a:pt x="1434629" y="45057"/>
                  </a:cubicBezTo>
                  <a:lnTo>
                    <a:pt x="1432805" y="54824"/>
                  </a:lnTo>
                  <a:cubicBezTo>
                    <a:pt x="1427336" y="54998"/>
                    <a:pt x="1422605" y="55085"/>
                    <a:pt x="1418611" y="55085"/>
                  </a:cubicBezTo>
                  <a:cubicBezTo>
                    <a:pt x="1409843" y="55085"/>
                    <a:pt x="1405458" y="50049"/>
                    <a:pt x="1405458" y="39979"/>
                  </a:cubicBezTo>
                  <a:lnTo>
                    <a:pt x="1405458" y="17450"/>
                  </a:lnTo>
                  <a:lnTo>
                    <a:pt x="1381367" y="17450"/>
                  </a:lnTo>
                  <a:lnTo>
                    <a:pt x="1381367" y="25263"/>
                  </a:lnTo>
                  <a:cubicBezTo>
                    <a:pt x="1381367" y="40196"/>
                    <a:pt x="1375203" y="51699"/>
                    <a:pt x="1362875" y="59773"/>
                  </a:cubicBezTo>
                  <a:cubicBezTo>
                    <a:pt x="1360704" y="57168"/>
                    <a:pt x="1358360" y="54520"/>
                    <a:pt x="1355843" y="51829"/>
                  </a:cubicBezTo>
                  <a:cubicBezTo>
                    <a:pt x="1366348" y="46099"/>
                    <a:pt x="1371600" y="37157"/>
                    <a:pt x="1371600" y="25003"/>
                  </a:cubicBezTo>
                  <a:close/>
                  <a:moveTo>
                    <a:pt x="1314431" y="8074"/>
                  </a:moveTo>
                  <a:lnTo>
                    <a:pt x="1352978" y="8074"/>
                  </a:lnTo>
                  <a:lnTo>
                    <a:pt x="1352978" y="113425"/>
                  </a:lnTo>
                  <a:cubicBezTo>
                    <a:pt x="1352978" y="122628"/>
                    <a:pt x="1348767" y="127229"/>
                    <a:pt x="1340346" y="127229"/>
                  </a:cubicBezTo>
                  <a:cubicBezTo>
                    <a:pt x="1336439" y="127229"/>
                    <a:pt x="1332185" y="127142"/>
                    <a:pt x="1327584" y="126969"/>
                  </a:cubicBezTo>
                  <a:cubicBezTo>
                    <a:pt x="1327323" y="124538"/>
                    <a:pt x="1326803" y="121326"/>
                    <a:pt x="1326021" y="117332"/>
                  </a:cubicBezTo>
                  <a:cubicBezTo>
                    <a:pt x="1330622" y="117853"/>
                    <a:pt x="1334573" y="118113"/>
                    <a:pt x="1337872" y="118113"/>
                  </a:cubicBezTo>
                  <a:cubicBezTo>
                    <a:pt x="1341431" y="118113"/>
                    <a:pt x="1343211" y="116117"/>
                    <a:pt x="1343211" y="112123"/>
                  </a:cubicBezTo>
                  <a:lnTo>
                    <a:pt x="1343211" y="82692"/>
                  </a:lnTo>
                  <a:lnTo>
                    <a:pt x="1324198" y="82692"/>
                  </a:lnTo>
                  <a:cubicBezTo>
                    <a:pt x="1323981" y="103441"/>
                    <a:pt x="1320031" y="119155"/>
                    <a:pt x="1312348" y="129834"/>
                  </a:cubicBezTo>
                  <a:cubicBezTo>
                    <a:pt x="1310091" y="127316"/>
                    <a:pt x="1307399" y="124885"/>
                    <a:pt x="1304274" y="122541"/>
                  </a:cubicBezTo>
                  <a:cubicBezTo>
                    <a:pt x="1311045" y="113078"/>
                    <a:pt x="1314431" y="99187"/>
                    <a:pt x="1314431" y="80869"/>
                  </a:cubicBezTo>
                  <a:close/>
                  <a:moveTo>
                    <a:pt x="293433" y="8074"/>
                  </a:moveTo>
                  <a:lnTo>
                    <a:pt x="407380" y="8074"/>
                  </a:lnTo>
                  <a:lnTo>
                    <a:pt x="407380" y="129573"/>
                  </a:lnTo>
                  <a:lnTo>
                    <a:pt x="397352" y="129573"/>
                  </a:lnTo>
                  <a:lnTo>
                    <a:pt x="397352" y="123062"/>
                  </a:lnTo>
                  <a:lnTo>
                    <a:pt x="303460" y="123062"/>
                  </a:lnTo>
                  <a:lnTo>
                    <a:pt x="303460" y="129703"/>
                  </a:lnTo>
                  <a:lnTo>
                    <a:pt x="293433" y="129703"/>
                  </a:lnTo>
                  <a:close/>
                  <a:moveTo>
                    <a:pt x="1749326" y="7943"/>
                  </a:moveTo>
                  <a:lnTo>
                    <a:pt x="1788784" y="7943"/>
                  </a:lnTo>
                  <a:lnTo>
                    <a:pt x="1788784" y="17059"/>
                  </a:lnTo>
                  <a:cubicBezTo>
                    <a:pt x="1784530" y="29300"/>
                    <a:pt x="1780449" y="41368"/>
                    <a:pt x="1776543" y="53262"/>
                  </a:cubicBezTo>
                  <a:cubicBezTo>
                    <a:pt x="1783488" y="62725"/>
                    <a:pt x="1787438" y="71233"/>
                    <a:pt x="1788393" y="78786"/>
                  </a:cubicBezTo>
                  <a:cubicBezTo>
                    <a:pt x="1790911" y="95368"/>
                    <a:pt x="1786787" y="104657"/>
                    <a:pt x="1776022" y="106654"/>
                  </a:cubicBezTo>
                  <a:cubicBezTo>
                    <a:pt x="1772115" y="107435"/>
                    <a:pt x="1767731" y="107522"/>
                    <a:pt x="1762869" y="106914"/>
                  </a:cubicBezTo>
                  <a:cubicBezTo>
                    <a:pt x="1762174" y="103355"/>
                    <a:pt x="1761220" y="99708"/>
                    <a:pt x="1760004" y="95975"/>
                  </a:cubicBezTo>
                  <a:cubicBezTo>
                    <a:pt x="1764605" y="97104"/>
                    <a:pt x="1768599" y="97451"/>
                    <a:pt x="1771985" y="97017"/>
                  </a:cubicBezTo>
                  <a:cubicBezTo>
                    <a:pt x="1777888" y="95888"/>
                    <a:pt x="1779885" y="89681"/>
                    <a:pt x="1777975" y="78395"/>
                  </a:cubicBezTo>
                  <a:cubicBezTo>
                    <a:pt x="1776760" y="71450"/>
                    <a:pt x="1772810" y="63636"/>
                    <a:pt x="1766125" y="54955"/>
                  </a:cubicBezTo>
                  <a:cubicBezTo>
                    <a:pt x="1769250" y="45492"/>
                    <a:pt x="1773330" y="32860"/>
                    <a:pt x="1778366" y="17059"/>
                  </a:cubicBezTo>
                  <a:lnTo>
                    <a:pt x="1759092" y="17059"/>
                  </a:lnTo>
                  <a:lnTo>
                    <a:pt x="1759092" y="130745"/>
                  </a:lnTo>
                  <a:lnTo>
                    <a:pt x="1749326" y="130745"/>
                  </a:lnTo>
                  <a:close/>
                  <a:moveTo>
                    <a:pt x="1521135" y="7292"/>
                  </a:moveTo>
                  <a:lnTo>
                    <a:pt x="1530381" y="10808"/>
                  </a:lnTo>
                  <a:cubicBezTo>
                    <a:pt x="1522307" y="31037"/>
                    <a:pt x="1510891" y="48183"/>
                    <a:pt x="1496132" y="62247"/>
                  </a:cubicBezTo>
                  <a:cubicBezTo>
                    <a:pt x="1493006" y="59035"/>
                    <a:pt x="1490402" y="56647"/>
                    <a:pt x="1488318" y="55085"/>
                  </a:cubicBezTo>
                  <a:cubicBezTo>
                    <a:pt x="1501862" y="43191"/>
                    <a:pt x="1512801" y="27260"/>
                    <a:pt x="1521135" y="7292"/>
                  </a:cubicBezTo>
                  <a:close/>
                  <a:moveTo>
                    <a:pt x="1928794" y="7032"/>
                  </a:moveTo>
                  <a:lnTo>
                    <a:pt x="1939081" y="11329"/>
                  </a:lnTo>
                  <a:cubicBezTo>
                    <a:pt x="1927361" y="35725"/>
                    <a:pt x="1912255" y="55692"/>
                    <a:pt x="1893763" y="71233"/>
                  </a:cubicBezTo>
                  <a:cubicBezTo>
                    <a:pt x="1891506" y="68368"/>
                    <a:pt x="1888728" y="65590"/>
                    <a:pt x="1885429" y="62898"/>
                  </a:cubicBezTo>
                  <a:cubicBezTo>
                    <a:pt x="1904789" y="47098"/>
                    <a:pt x="1919244" y="28476"/>
                    <a:pt x="1928794" y="7032"/>
                  </a:cubicBezTo>
                  <a:close/>
                  <a:moveTo>
                    <a:pt x="1968642" y="5209"/>
                  </a:moveTo>
                  <a:cubicBezTo>
                    <a:pt x="1977064" y="27868"/>
                    <a:pt x="1992734" y="45839"/>
                    <a:pt x="2015653" y="59122"/>
                  </a:cubicBezTo>
                  <a:cubicBezTo>
                    <a:pt x="2013309" y="61553"/>
                    <a:pt x="2010618" y="64938"/>
                    <a:pt x="2007580" y="69279"/>
                  </a:cubicBezTo>
                  <a:cubicBezTo>
                    <a:pt x="1983618" y="52784"/>
                    <a:pt x="1967427" y="32686"/>
                    <a:pt x="1959006" y="8985"/>
                  </a:cubicBezTo>
                  <a:close/>
                  <a:moveTo>
                    <a:pt x="253696" y="4037"/>
                  </a:moveTo>
                  <a:lnTo>
                    <a:pt x="263853" y="4037"/>
                  </a:lnTo>
                  <a:lnTo>
                    <a:pt x="263853" y="128011"/>
                  </a:lnTo>
                  <a:lnTo>
                    <a:pt x="253696" y="128011"/>
                  </a:lnTo>
                  <a:close/>
                  <a:moveTo>
                    <a:pt x="194965" y="4037"/>
                  </a:moveTo>
                  <a:lnTo>
                    <a:pt x="205122" y="4037"/>
                  </a:lnTo>
                  <a:lnTo>
                    <a:pt x="205122" y="50657"/>
                  </a:lnTo>
                  <a:cubicBezTo>
                    <a:pt x="205122" y="73229"/>
                    <a:pt x="203646" y="89117"/>
                    <a:pt x="200695" y="98319"/>
                  </a:cubicBezTo>
                  <a:cubicBezTo>
                    <a:pt x="198177" y="108130"/>
                    <a:pt x="191101" y="118765"/>
                    <a:pt x="179468" y="130224"/>
                  </a:cubicBezTo>
                  <a:cubicBezTo>
                    <a:pt x="176950" y="127012"/>
                    <a:pt x="174476" y="124147"/>
                    <a:pt x="172045" y="121630"/>
                  </a:cubicBezTo>
                  <a:cubicBezTo>
                    <a:pt x="182724" y="111819"/>
                    <a:pt x="189148" y="102443"/>
                    <a:pt x="191318" y="93501"/>
                  </a:cubicBezTo>
                  <a:cubicBezTo>
                    <a:pt x="193749" y="85861"/>
                    <a:pt x="194965" y="71580"/>
                    <a:pt x="194965" y="50657"/>
                  </a:cubicBezTo>
                  <a:close/>
                  <a:moveTo>
                    <a:pt x="750596" y="3646"/>
                  </a:moveTo>
                  <a:lnTo>
                    <a:pt x="759972" y="3646"/>
                  </a:lnTo>
                  <a:lnTo>
                    <a:pt x="759972" y="21357"/>
                  </a:lnTo>
                  <a:lnTo>
                    <a:pt x="775990" y="21357"/>
                  </a:lnTo>
                  <a:lnTo>
                    <a:pt x="775990" y="29951"/>
                  </a:lnTo>
                  <a:lnTo>
                    <a:pt x="759972" y="29951"/>
                  </a:lnTo>
                  <a:lnTo>
                    <a:pt x="759972" y="43234"/>
                  </a:lnTo>
                  <a:lnTo>
                    <a:pt x="766353" y="43234"/>
                  </a:lnTo>
                  <a:cubicBezTo>
                    <a:pt x="774166" y="34466"/>
                    <a:pt x="781285" y="24959"/>
                    <a:pt x="787710" y="14715"/>
                  </a:cubicBezTo>
                  <a:lnTo>
                    <a:pt x="795523" y="19794"/>
                  </a:lnTo>
                  <a:cubicBezTo>
                    <a:pt x="790227" y="27694"/>
                    <a:pt x="784324" y="35508"/>
                    <a:pt x="777813" y="43234"/>
                  </a:cubicBezTo>
                  <a:lnTo>
                    <a:pt x="787449" y="43234"/>
                  </a:lnTo>
                  <a:lnTo>
                    <a:pt x="787449" y="51829"/>
                  </a:lnTo>
                  <a:lnTo>
                    <a:pt x="770390" y="51829"/>
                  </a:lnTo>
                  <a:cubicBezTo>
                    <a:pt x="766917" y="55736"/>
                    <a:pt x="763358" y="59512"/>
                    <a:pt x="759712" y="63159"/>
                  </a:cubicBezTo>
                  <a:lnTo>
                    <a:pt x="781068" y="63159"/>
                  </a:lnTo>
                  <a:lnTo>
                    <a:pt x="781068" y="70972"/>
                  </a:lnTo>
                  <a:lnTo>
                    <a:pt x="764269" y="87511"/>
                  </a:lnTo>
                  <a:lnTo>
                    <a:pt x="764269" y="89855"/>
                  </a:lnTo>
                  <a:cubicBezTo>
                    <a:pt x="771301" y="88639"/>
                    <a:pt x="779072" y="87250"/>
                    <a:pt x="787580" y="85688"/>
                  </a:cubicBezTo>
                  <a:cubicBezTo>
                    <a:pt x="787319" y="88987"/>
                    <a:pt x="787146" y="91982"/>
                    <a:pt x="787059" y="94673"/>
                  </a:cubicBezTo>
                  <a:cubicBezTo>
                    <a:pt x="779940" y="95888"/>
                    <a:pt x="772343" y="97234"/>
                    <a:pt x="764269" y="98710"/>
                  </a:cubicBezTo>
                  <a:lnTo>
                    <a:pt x="764269" y="112904"/>
                  </a:lnTo>
                  <a:cubicBezTo>
                    <a:pt x="764877" y="123670"/>
                    <a:pt x="759842" y="128835"/>
                    <a:pt x="749163" y="128401"/>
                  </a:cubicBezTo>
                  <a:cubicBezTo>
                    <a:pt x="745430" y="128401"/>
                    <a:pt x="740612" y="128314"/>
                    <a:pt x="734708" y="128141"/>
                  </a:cubicBezTo>
                  <a:cubicBezTo>
                    <a:pt x="734361" y="125363"/>
                    <a:pt x="733927" y="122107"/>
                    <a:pt x="733406" y="118374"/>
                  </a:cubicBezTo>
                  <a:cubicBezTo>
                    <a:pt x="737486" y="118808"/>
                    <a:pt x="742131" y="119068"/>
                    <a:pt x="747340" y="119155"/>
                  </a:cubicBezTo>
                  <a:cubicBezTo>
                    <a:pt x="752810" y="119676"/>
                    <a:pt x="755327" y="117245"/>
                    <a:pt x="754893" y="111863"/>
                  </a:cubicBezTo>
                  <a:lnTo>
                    <a:pt x="754893" y="100403"/>
                  </a:lnTo>
                  <a:cubicBezTo>
                    <a:pt x="746472" y="101966"/>
                    <a:pt x="737617" y="103659"/>
                    <a:pt x="728327" y="105482"/>
                  </a:cubicBezTo>
                  <a:lnTo>
                    <a:pt x="726765" y="95975"/>
                  </a:lnTo>
                  <a:cubicBezTo>
                    <a:pt x="733970" y="94933"/>
                    <a:pt x="743347" y="93458"/>
                    <a:pt x="754893" y="91548"/>
                  </a:cubicBezTo>
                  <a:lnTo>
                    <a:pt x="754893" y="85036"/>
                  </a:lnTo>
                  <a:lnTo>
                    <a:pt x="768567" y="71493"/>
                  </a:lnTo>
                  <a:lnTo>
                    <a:pt x="751117" y="71493"/>
                  </a:lnTo>
                  <a:cubicBezTo>
                    <a:pt x="743911" y="78091"/>
                    <a:pt x="736705" y="84168"/>
                    <a:pt x="729499" y="89724"/>
                  </a:cubicBezTo>
                  <a:cubicBezTo>
                    <a:pt x="727763" y="87294"/>
                    <a:pt x="725723" y="84819"/>
                    <a:pt x="723379" y="82302"/>
                  </a:cubicBezTo>
                  <a:cubicBezTo>
                    <a:pt x="728414" y="78742"/>
                    <a:pt x="733102" y="75139"/>
                    <a:pt x="737443" y="71493"/>
                  </a:cubicBezTo>
                  <a:lnTo>
                    <a:pt x="726635" y="71493"/>
                  </a:lnTo>
                  <a:lnTo>
                    <a:pt x="726635" y="63159"/>
                  </a:lnTo>
                  <a:lnTo>
                    <a:pt x="746819" y="63159"/>
                  </a:lnTo>
                  <a:cubicBezTo>
                    <a:pt x="750900" y="59512"/>
                    <a:pt x="754850" y="55736"/>
                    <a:pt x="758670" y="51829"/>
                  </a:cubicBezTo>
                  <a:lnTo>
                    <a:pt x="724942" y="51829"/>
                  </a:lnTo>
                  <a:lnTo>
                    <a:pt x="724942" y="43234"/>
                  </a:lnTo>
                  <a:lnTo>
                    <a:pt x="750596" y="43234"/>
                  </a:lnTo>
                  <a:lnTo>
                    <a:pt x="750596" y="29951"/>
                  </a:lnTo>
                  <a:lnTo>
                    <a:pt x="730151" y="29951"/>
                  </a:lnTo>
                  <a:lnTo>
                    <a:pt x="730151" y="21357"/>
                  </a:lnTo>
                  <a:lnTo>
                    <a:pt x="750596" y="21357"/>
                  </a:lnTo>
                  <a:close/>
                  <a:moveTo>
                    <a:pt x="11720" y="3646"/>
                  </a:moveTo>
                  <a:cubicBezTo>
                    <a:pt x="21357" y="10244"/>
                    <a:pt x="29908" y="16495"/>
                    <a:pt x="37374" y="22398"/>
                  </a:cubicBezTo>
                  <a:cubicBezTo>
                    <a:pt x="34596" y="25611"/>
                    <a:pt x="32165" y="28432"/>
                    <a:pt x="30082" y="30863"/>
                  </a:cubicBezTo>
                  <a:cubicBezTo>
                    <a:pt x="20445" y="22615"/>
                    <a:pt x="12197" y="16017"/>
                    <a:pt x="5339" y="11069"/>
                  </a:cubicBezTo>
                  <a:close/>
                  <a:moveTo>
                    <a:pt x="807374" y="3516"/>
                  </a:moveTo>
                  <a:lnTo>
                    <a:pt x="816880" y="5860"/>
                  </a:lnTo>
                  <a:cubicBezTo>
                    <a:pt x="815144" y="12979"/>
                    <a:pt x="813147" y="20054"/>
                    <a:pt x="810890" y="27086"/>
                  </a:cubicBezTo>
                  <a:lnTo>
                    <a:pt x="851520" y="27086"/>
                  </a:lnTo>
                  <a:lnTo>
                    <a:pt x="851520" y="36463"/>
                  </a:lnTo>
                  <a:lnTo>
                    <a:pt x="838758" y="36463"/>
                  </a:lnTo>
                  <a:cubicBezTo>
                    <a:pt x="838150" y="58861"/>
                    <a:pt x="832681" y="78135"/>
                    <a:pt x="822350" y="94282"/>
                  </a:cubicBezTo>
                  <a:cubicBezTo>
                    <a:pt x="830250" y="105134"/>
                    <a:pt x="840624" y="113599"/>
                    <a:pt x="853473" y="119676"/>
                  </a:cubicBezTo>
                  <a:cubicBezTo>
                    <a:pt x="851042" y="123236"/>
                    <a:pt x="849002" y="126448"/>
                    <a:pt x="847353" y="129313"/>
                  </a:cubicBezTo>
                  <a:cubicBezTo>
                    <a:pt x="834677" y="122020"/>
                    <a:pt x="824346" y="113122"/>
                    <a:pt x="816359" y="102617"/>
                  </a:cubicBezTo>
                  <a:cubicBezTo>
                    <a:pt x="807591" y="113556"/>
                    <a:pt x="796218" y="122888"/>
                    <a:pt x="782240" y="130615"/>
                  </a:cubicBezTo>
                  <a:cubicBezTo>
                    <a:pt x="780678" y="128358"/>
                    <a:pt x="778551" y="125493"/>
                    <a:pt x="775859" y="122020"/>
                  </a:cubicBezTo>
                  <a:cubicBezTo>
                    <a:pt x="790358" y="114641"/>
                    <a:pt x="801948" y="105308"/>
                    <a:pt x="810629" y="94022"/>
                  </a:cubicBezTo>
                  <a:cubicBezTo>
                    <a:pt x="804552" y="83864"/>
                    <a:pt x="800428" y="72405"/>
                    <a:pt x="798258" y="59643"/>
                  </a:cubicBezTo>
                  <a:cubicBezTo>
                    <a:pt x="796261" y="63897"/>
                    <a:pt x="794221" y="68107"/>
                    <a:pt x="792138" y="72274"/>
                  </a:cubicBezTo>
                  <a:cubicBezTo>
                    <a:pt x="789359" y="70451"/>
                    <a:pt x="786581" y="68802"/>
                    <a:pt x="783803" y="67326"/>
                  </a:cubicBezTo>
                  <a:cubicBezTo>
                    <a:pt x="793613" y="49268"/>
                    <a:pt x="801470" y="27998"/>
                    <a:pt x="807374" y="3516"/>
                  </a:cubicBezTo>
                  <a:close/>
                  <a:moveTo>
                    <a:pt x="1251384" y="3125"/>
                  </a:moveTo>
                  <a:cubicBezTo>
                    <a:pt x="1258937" y="8247"/>
                    <a:pt x="1266403" y="13934"/>
                    <a:pt x="1273783" y="20185"/>
                  </a:cubicBezTo>
                  <a:lnTo>
                    <a:pt x="1266490" y="28258"/>
                  </a:lnTo>
                  <a:cubicBezTo>
                    <a:pt x="1259284" y="21834"/>
                    <a:pt x="1252035" y="15887"/>
                    <a:pt x="1244742" y="10418"/>
                  </a:cubicBezTo>
                  <a:close/>
                  <a:moveTo>
                    <a:pt x="161106" y="2995"/>
                  </a:moveTo>
                  <a:lnTo>
                    <a:pt x="170873" y="2995"/>
                  </a:lnTo>
                  <a:lnTo>
                    <a:pt x="170873" y="34249"/>
                  </a:lnTo>
                  <a:lnTo>
                    <a:pt x="186891" y="34249"/>
                  </a:lnTo>
                  <a:lnTo>
                    <a:pt x="186891" y="43755"/>
                  </a:lnTo>
                  <a:lnTo>
                    <a:pt x="170873" y="43755"/>
                  </a:lnTo>
                  <a:lnTo>
                    <a:pt x="170873" y="83213"/>
                  </a:lnTo>
                  <a:cubicBezTo>
                    <a:pt x="176603" y="81564"/>
                    <a:pt x="182420" y="79871"/>
                    <a:pt x="188323" y="78135"/>
                  </a:cubicBezTo>
                  <a:cubicBezTo>
                    <a:pt x="188323" y="81694"/>
                    <a:pt x="188410" y="85080"/>
                    <a:pt x="188584" y="88292"/>
                  </a:cubicBezTo>
                  <a:cubicBezTo>
                    <a:pt x="172870" y="92893"/>
                    <a:pt x="158198" y="97451"/>
                    <a:pt x="144568" y="101966"/>
                  </a:cubicBezTo>
                  <a:lnTo>
                    <a:pt x="142745" y="90766"/>
                  </a:lnTo>
                  <a:cubicBezTo>
                    <a:pt x="148822" y="89204"/>
                    <a:pt x="154942" y="87597"/>
                    <a:pt x="161106" y="85948"/>
                  </a:cubicBezTo>
                  <a:lnTo>
                    <a:pt x="161106" y="43755"/>
                  </a:lnTo>
                  <a:lnTo>
                    <a:pt x="144568" y="43755"/>
                  </a:lnTo>
                  <a:lnTo>
                    <a:pt x="144568" y="34249"/>
                  </a:lnTo>
                  <a:lnTo>
                    <a:pt x="161106" y="34249"/>
                  </a:lnTo>
                  <a:close/>
                  <a:moveTo>
                    <a:pt x="1037667" y="2474"/>
                  </a:moveTo>
                  <a:lnTo>
                    <a:pt x="1047694" y="2474"/>
                  </a:lnTo>
                  <a:lnTo>
                    <a:pt x="1047694" y="27738"/>
                  </a:lnTo>
                  <a:lnTo>
                    <a:pt x="1062930" y="27738"/>
                  </a:lnTo>
                  <a:lnTo>
                    <a:pt x="1062930" y="36723"/>
                  </a:lnTo>
                  <a:lnTo>
                    <a:pt x="1047694" y="36723"/>
                  </a:lnTo>
                  <a:lnTo>
                    <a:pt x="1047694" y="61661"/>
                  </a:lnTo>
                  <a:cubicBezTo>
                    <a:pt x="1052686" y="60055"/>
                    <a:pt x="1057548" y="58471"/>
                    <a:pt x="1062279" y="56908"/>
                  </a:cubicBezTo>
                  <a:cubicBezTo>
                    <a:pt x="1062279" y="61075"/>
                    <a:pt x="1062366" y="64461"/>
                    <a:pt x="1062540" y="67065"/>
                  </a:cubicBezTo>
                  <a:cubicBezTo>
                    <a:pt x="1057634" y="68628"/>
                    <a:pt x="1052686" y="70213"/>
                    <a:pt x="1047694" y="71819"/>
                  </a:cubicBezTo>
                  <a:lnTo>
                    <a:pt x="1047694" y="113816"/>
                  </a:lnTo>
                  <a:cubicBezTo>
                    <a:pt x="1047694" y="123019"/>
                    <a:pt x="1043353" y="127663"/>
                    <a:pt x="1034671" y="127750"/>
                  </a:cubicBezTo>
                  <a:cubicBezTo>
                    <a:pt x="1031199" y="127837"/>
                    <a:pt x="1027032" y="127837"/>
                    <a:pt x="1022170" y="127750"/>
                  </a:cubicBezTo>
                  <a:cubicBezTo>
                    <a:pt x="1021649" y="124104"/>
                    <a:pt x="1021085" y="120414"/>
                    <a:pt x="1020477" y="116681"/>
                  </a:cubicBezTo>
                  <a:cubicBezTo>
                    <a:pt x="1025599" y="117202"/>
                    <a:pt x="1029463" y="117462"/>
                    <a:pt x="1032067" y="117462"/>
                  </a:cubicBezTo>
                  <a:cubicBezTo>
                    <a:pt x="1035800" y="117462"/>
                    <a:pt x="1037667" y="115509"/>
                    <a:pt x="1037667" y="111602"/>
                  </a:cubicBezTo>
                  <a:lnTo>
                    <a:pt x="1037667" y="75139"/>
                  </a:lnTo>
                  <a:cubicBezTo>
                    <a:pt x="1031807" y="77093"/>
                    <a:pt x="1025903" y="79089"/>
                    <a:pt x="1019956" y="81130"/>
                  </a:cubicBezTo>
                  <a:lnTo>
                    <a:pt x="1018654" y="70321"/>
                  </a:lnTo>
                  <a:cubicBezTo>
                    <a:pt x="1025209" y="68454"/>
                    <a:pt x="1031546" y="66610"/>
                    <a:pt x="1037667" y="64786"/>
                  </a:cubicBezTo>
                  <a:lnTo>
                    <a:pt x="1037667" y="36723"/>
                  </a:lnTo>
                  <a:lnTo>
                    <a:pt x="1020347" y="36723"/>
                  </a:lnTo>
                  <a:lnTo>
                    <a:pt x="1020347" y="27738"/>
                  </a:lnTo>
                  <a:lnTo>
                    <a:pt x="1037667" y="27738"/>
                  </a:lnTo>
                  <a:close/>
                  <a:moveTo>
                    <a:pt x="1487016" y="2083"/>
                  </a:moveTo>
                  <a:lnTo>
                    <a:pt x="1497174" y="5599"/>
                  </a:lnTo>
                  <a:cubicBezTo>
                    <a:pt x="1492963" y="17146"/>
                    <a:pt x="1488362" y="27955"/>
                    <a:pt x="1483370" y="38025"/>
                  </a:cubicBezTo>
                  <a:lnTo>
                    <a:pt x="1483370" y="129052"/>
                  </a:lnTo>
                  <a:lnTo>
                    <a:pt x="1473473" y="129052"/>
                  </a:lnTo>
                  <a:lnTo>
                    <a:pt x="1473473" y="56127"/>
                  </a:lnTo>
                  <a:cubicBezTo>
                    <a:pt x="1469479" y="62725"/>
                    <a:pt x="1465312" y="68932"/>
                    <a:pt x="1460971" y="74749"/>
                  </a:cubicBezTo>
                  <a:cubicBezTo>
                    <a:pt x="1459669" y="71016"/>
                    <a:pt x="1458280" y="67152"/>
                    <a:pt x="1456804" y="63159"/>
                  </a:cubicBezTo>
                  <a:cubicBezTo>
                    <a:pt x="1469219" y="46750"/>
                    <a:pt x="1479289" y="26392"/>
                    <a:pt x="1487016" y="2083"/>
                  </a:cubicBezTo>
                  <a:close/>
                  <a:moveTo>
                    <a:pt x="1547310" y="1953"/>
                  </a:moveTo>
                  <a:cubicBezTo>
                    <a:pt x="1555905" y="24004"/>
                    <a:pt x="1569144" y="40109"/>
                    <a:pt x="1587029" y="50266"/>
                  </a:cubicBezTo>
                  <a:cubicBezTo>
                    <a:pt x="1583729" y="54086"/>
                    <a:pt x="1581255" y="57255"/>
                    <a:pt x="1579606" y="59773"/>
                  </a:cubicBezTo>
                  <a:cubicBezTo>
                    <a:pt x="1560246" y="46490"/>
                    <a:pt x="1546615" y="28432"/>
                    <a:pt x="1538715" y="5599"/>
                  </a:cubicBezTo>
                  <a:close/>
                  <a:moveTo>
                    <a:pt x="1100435" y="1693"/>
                  </a:moveTo>
                  <a:lnTo>
                    <a:pt x="1110853" y="1693"/>
                  </a:lnTo>
                  <a:lnTo>
                    <a:pt x="1110853" y="22659"/>
                  </a:lnTo>
                  <a:lnTo>
                    <a:pt x="1146274" y="22659"/>
                  </a:lnTo>
                  <a:lnTo>
                    <a:pt x="1146274" y="32165"/>
                  </a:lnTo>
                  <a:lnTo>
                    <a:pt x="1110853" y="32165"/>
                  </a:lnTo>
                  <a:lnTo>
                    <a:pt x="1110853" y="52090"/>
                  </a:lnTo>
                  <a:lnTo>
                    <a:pt x="1138591" y="52090"/>
                  </a:lnTo>
                  <a:lnTo>
                    <a:pt x="1138591" y="59903"/>
                  </a:lnTo>
                  <a:cubicBezTo>
                    <a:pt x="1132470" y="77266"/>
                    <a:pt x="1123767" y="91331"/>
                    <a:pt x="1112481" y="102096"/>
                  </a:cubicBezTo>
                  <a:cubicBezTo>
                    <a:pt x="1122248" y="109779"/>
                    <a:pt x="1134337" y="115639"/>
                    <a:pt x="1148748" y="119676"/>
                  </a:cubicBezTo>
                  <a:cubicBezTo>
                    <a:pt x="1145449" y="123496"/>
                    <a:pt x="1142671" y="126839"/>
                    <a:pt x="1140414" y="129703"/>
                  </a:cubicBezTo>
                  <a:cubicBezTo>
                    <a:pt x="1126306" y="123974"/>
                    <a:pt x="1114347" y="117007"/>
                    <a:pt x="1104537" y="108802"/>
                  </a:cubicBezTo>
                  <a:cubicBezTo>
                    <a:pt x="1093121" y="117397"/>
                    <a:pt x="1079773" y="124712"/>
                    <a:pt x="1064493" y="130745"/>
                  </a:cubicBezTo>
                  <a:cubicBezTo>
                    <a:pt x="1062670" y="127967"/>
                    <a:pt x="1060369" y="124885"/>
                    <a:pt x="1057591" y="121499"/>
                  </a:cubicBezTo>
                  <a:cubicBezTo>
                    <a:pt x="1073088" y="116464"/>
                    <a:pt x="1086327" y="109953"/>
                    <a:pt x="1097310" y="101966"/>
                  </a:cubicBezTo>
                  <a:cubicBezTo>
                    <a:pt x="1087673" y="91461"/>
                    <a:pt x="1080446" y="77700"/>
                    <a:pt x="1075627" y="60684"/>
                  </a:cubicBezTo>
                  <a:lnTo>
                    <a:pt x="1066967" y="60684"/>
                  </a:lnTo>
                  <a:lnTo>
                    <a:pt x="1066967" y="52090"/>
                  </a:lnTo>
                  <a:lnTo>
                    <a:pt x="1100435" y="52090"/>
                  </a:lnTo>
                  <a:lnTo>
                    <a:pt x="1100435" y="32165"/>
                  </a:lnTo>
                  <a:lnTo>
                    <a:pt x="1066446" y="32165"/>
                  </a:lnTo>
                  <a:lnTo>
                    <a:pt x="1066446" y="22659"/>
                  </a:lnTo>
                  <a:lnTo>
                    <a:pt x="1100435" y="22659"/>
                  </a:lnTo>
                  <a:close/>
                  <a:moveTo>
                    <a:pt x="1221562" y="1172"/>
                  </a:moveTo>
                  <a:lnTo>
                    <a:pt x="1231980" y="1172"/>
                  </a:lnTo>
                  <a:lnTo>
                    <a:pt x="1231980" y="32686"/>
                  </a:lnTo>
                  <a:lnTo>
                    <a:pt x="1288889" y="32686"/>
                  </a:lnTo>
                  <a:lnTo>
                    <a:pt x="1288889" y="42323"/>
                  </a:lnTo>
                  <a:lnTo>
                    <a:pt x="1236734" y="42323"/>
                  </a:lnTo>
                  <a:cubicBezTo>
                    <a:pt x="1251189" y="70625"/>
                    <a:pt x="1269702" y="91070"/>
                    <a:pt x="1292274" y="103659"/>
                  </a:cubicBezTo>
                  <a:cubicBezTo>
                    <a:pt x="1289149" y="107218"/>
                    <a:pt x="1286371" y="110691"/>
                    <a:pt x="1283940" y="114076"/>
                  </a:cubicBezTo>
                  <a:cubicBezTo>
                    <a:pt x="1262279" y="98753"/>
                    <a:pt x="1244960" y="77114"/>
                    <a:pt x="1231980" y="49160"/>
                  </a:cubicBezTo>
                  <a:lnTo>
                    <a:pt x="1231980" y="129703"/>
                  </a:lnTo>
                  <a:lnTo>
                    <a:pt x="1221562" y="129703"/>
                  </a:lnTo>
                  <a:lnTo>
                    <a:pt x="1221562" y="48899"/>
                  </a:lnTo>
                  <a:cubicBezTo>
                    <a:pt x="1209408" y="74944"/>
                    <a:pt x="1191654" y="97234"/>
                    <a:pt x="1168301" y="115769"/>
                  </a:cubicBezTo>
                  <a:cubicBezTo>
                    <a:pt x="1166304" y="112991"/>
                    <a:pt x="1163786" y="109692"/>
                    <a:pt x="1160748" y="105872"/>
                  </a:cubicBezTo>
                  <a:cubicBezTo>
                    <a:pt x="1184058" y="88987"/>
                    <a:pt x="1202637" y="67803"/>
                    <a:pt x="1216484" y="42323"/>
                  </a:cubicBezTo>
                  <a:lnTo>
                    <a:pt x="1164915" y="42323"/>
                  </a:lnTo>
                  <a:lnTo>
                    <a:pt x="1164915" y="32686"/>
                  </a:lnTo>
                  <a:lnTo>
                    <a:pt x="1221562" y="32686"/>
                  </a:lnTo>
                  <a:close/>
                  <a:moveTo>
                    <a:pt x="487877" y="911"/>
                  </a:moveTo>
                  <a:lnTo>
                    <a:pt x="498425" y="2344"/>
                  </a:lnTo>
                  <a:cubicBezTo>
                    <a:pt x="497774" y="6120"/>
                    <a:pt x="497101" y="9680"/>
                    <a:pt x="496407" y="13022"/>
                  </a:cubicBezTo>
                  <a:lnTo>
                    <a:pt x="551296" y="13022"/>
                  </a:lnTo>
                  <a:lnTo>
                    <a:pt x="551296" y="21357"/>
                  </a:lnTo>
                  <a:lnTo>
                    <a:pt x="494518" y="21357"/>
                  </a:lnTo>
                  <a:cubicBezTo>
                    <a:pt x="493520" y="25350"/>
                    <a:pt x="492478" y="28953"/>
                    <a:pt x="491393" y="32165"/>
                  </a:cubicBezTo>
                  <a:lnTo>
                    <a:pt x="546869" y="32165"/>
                  </a:lnTo>
                  <a:lnTo>
                    <a:pt x="546869" y="40500"/>
                  </a:lnTo>
                  <a:lnTo>
                    <a:pt x="488268" y="40500"/>
                  </a:lnTo>
                  <a:cubicBezTo>
                    <a:pt x="486488" y="44797"/>
                    <a:pt x="484361" y="48964"/>
                    <a:pt x="481887" y="53001"/>
                  </a:cubicBezTo>
                  <a:lnTo>
                    <a:pt x="556636" y="53001"/>
                  </a:lnTo>
                  <a:lnTo>
                    <a:pt x="556636" y="61336"/>
                  </a:lnTo>
                  <a:lnTo>
                    <a:pt x="520173" y="61336"/>
                  </a:lnTo>
                  <a:cubicBezTo>
                    <a:pt x="528898" y="72057"/>
                    <a:pt x="541833" y="79784"/>
                    <a:pt x="558980" y="84516"/>
                  </a:cubicBezTo>
                  <a:cubicBezTo>
                    <a:pt x="556549" y="88249"/>
                    <a:pt x="554378" y="91721"/>
                    <a:pt x="552468" y="94933"/>
                  </a:cubicBezTo>
                  <a:cubicBezTo>
                    <a:pt x="543353" y="91331"/>
                    <a:pt x="535387" y="87033"/>
                    <a:pt x="528572" y="82041"/>
                  </a:cubicBezTo>
                  <a:cubicBezTo>
                    <a:pt x="522929" y="85601"/>
                    <a:pt x="516483" y="89247"/>
                    <a:pt x="509234" y="92980"/>
                  </a:cubicBezTo>
                  <a:cubicBezTo>
                    <a:pt x="507932" y="90897"/>
                    <a:pt x="506152" y="88335"/>
                    <a:pt x="503895" y="85297"/>
                  </a:cubicBezTo>
                  <a:cubicBezTo>
                    <a:pt x="510015" y="82389"/>
                    <a:pt x="515788" y="79241"/>
                    <a:pt x="521215" y="75856"/>
                  </a:cubicBezTo>
                  <a:cubicBezTo>
                    <a:pt x="516570" y="71471"/>
                    <a:pt x="512663" y="66631"/>
                    <a:pt x="509494" y="61336"/>
                  </a:cubicBezTo>
                  <a:lnTo>
                    <a:pt x="476092" y="61336"/>
                  </a:lnTo>
                  <a:cubicBezTo>
                    <a:pt x="472315" y="66197"/>
                    <a:pt x="467974" y="70842"/>
                    <a:pt x="463069" y="75270"/>
                  </a:cubicBezTo>
                  <a:cubicBezTo>
                    <a:pt x="469103" y="78742"/>
                    <a:pt x="475028" y="82345"/>
                    <a:pt x="480845" y="86078"/>
                  </a:cubicBezTo>
                  <a:lnTo>
                    <a:pt x="474594" y="94022"/>
                  </a:lnTo>
                  <a:cubicBezTo>
                    <a:pt x="468647" y="89811"/>
                    <a:pt x="462375" y="85622"/>
                    <a:pt x="455777" y="81455"/>
                  </a:cubicBezTo>
                  <a:cubicBezTo>
                    <a:pt x="449179" y="86577"/>
                    <a:pt x="441734" y="91417"/>
                    <a:pt x="433443" y="95975"/>
                  </a:cubicBezTo>
                  <a:cubicBezTo>
                    <a:pt x="431707" y="93197"/>
                    <a:pt x="429623" y="90159"/>
                    <a:pt x="427192" y="86860"/>
                  </a:cubicBezTo>
                  <a:cubicBezTo>
                    <a:pt x="441777" y="79871"/>
                    <a:pt x="453671" y="71363"/>
                    <a:pt x="462874" y="61336"/>
                  </a:cubicBezTo>
                  <a:lnTo>
                    <a:pt x="429797" y="61336"/>
                  </a:lnTo>
                  <a:lnTo>
                    <a:pt x="429797" y="53001"/>
                  </a:lnTo>
                  <a:lnTo>
                    <a:pt x="469646" y="53001"/>
                  </a:lnTo>
                  <a:cubicBezTo>
                    <a:pt x="472510" y="49051"/>
                    <a:pt x="475006" y="44884"/>
                    <a:pt x="477133" y="40500"/>
                  </a:cubicBezTo>
                  <a:lnTo>
                    <a:pt x="439564" y="40500"/>
                  </a:lnTo>
                  <a:lnTo>
                    <a:pt x="439564" y="32165"/>
                  </a:lnTo>
                  <a:lnTo>
                    <a:pt x="480650" y="32165"/>
                  </a:lnTo>
                  <a:cubicBezTo>
                    <a:pt x="481908" y="28779"/>
                    <a:pt x="483037" y="25176"/>
                    <a:pt x="484035" y="21357"/>
                  </a:cubicBezTo>
                  <a:lnTo>
                    <a:pt x="434876" y="21357"/>
                  </a:lnTo>
                  <a:lnTo>
                    <a:pt x="434876" y="13022"/>
                  </a:lnTo>
                  <a:lnTo>
                    <a:pt x="485924" y="13022"/>
                  </a:lnTo>
                  <a:cubicBezTo>
                    <a:pt x="486705" y="9202"/>
                    <a:pt x="487356" y="5165"/>
                    <a:pt x="487877" y="911"/>
                  </a:cubicBezTo>
                  <a:close/>
                  <a:moveTo>
                    <a:pt x="1649946" y="521"/>
                  </a:moveTo>
                  <a:lnTo>
                    <a:pt x="1660754" y="2995"/>
                  </a:lnTo>
                  <a:cubicBezTo>
                    <a:pt x="1659018" y="7813"/>
                    <a:pt x="1657108" y="12545"/>
                    <a:pt x="1655024" y="17189"/>
                  </a:cubicBezTo>
                  <a:lnTo>
                    <a:pt x="1728601" y="17189"/>
                  </a:lnTo>
                  <a:lnTo>
                    <a:pt x="1728601" y="26826"/>
                  </a:lnTo>
                  <a:lnTo>
                    <a:pt x="1650336" y="26826"/>
                  </a:lnTo>
                  <a:cubicBezTo>
                    <a:pt x="1647645" y="31948"/>
                    <a:pt x="1644693" y="36940"/>
                    <a:pt x="1641481" y="41802"/>
                  </a:cubicBezTo>
                  <a:lnTo>
                    <a:pt x="1712844" y="41802"/>
                  </a:lnTo>
                  <a:lnTo>
                    <a:pt x="1712844" y="111342"/>
                  </a:lnTo>
                  <a:cubicBezTo>
                    <a:pt x="1712844" y="122107"/>
                    <a:pt x="1707592" y="127490"/>
                    <a:pt x="1697087" y="127490"/>
                  </a:cubicBezTo>
                  <a:cubicBezTo>
                    <a:pt x="1692486" y="127576"/>
                    <a:pt x="1685497" y="127620"/>
                    <a:pt x="1676121" y="127620"/>
                  </a:cubicBezTo>
                  <a:cubicBezTo>
                    <a:pt x="1675687" y="124668"/>
                    <a:pt x="1675036" y="121109"/>
                    <a:pt x="1674167" y="116941"/>
                  </a:cubicBezTo>
                  <a:cubicBezTo>
                    <a:pt x="1682154" y="117549"/>
                    <a:pt x="1688579" y="117853"/>
                    <a:pt x="1693441" y="117853"/>
                  </a:cubicBezTo>
                  <a:cubicBezTo>
                    <a:pt x="1699431" y="117853"/>
                    <a:pt x="1702426" y="114901"/>
                    <a:pt x="1702426" y="108998"/>
                  </a:cubicBezTo>
                  <a:lnTo>
                    <a:pt x="1702426" y="99752"/>
                  </a:lnTo>
                  <a:lnTo>
                    <a:pt x="1636793" y="99752"/>
                  </a:lnTo>
                  <a:lnTo>
                    <a:pt x="1636793" y="129183"/>
                  </a:lnTo>
                  <a:lnTo>
                    <a:pt x="1626505" y="129183"/>
                  </a:lnTo>
                  <a:lnTo>
                    <a:pt x="1626505" y="61791"/>
                  </a:lnTo>
                  <a:cubicBezTo>
                    <a:pt x="1620211" y="69127"/>
                    <a:pt x="1613266" y="76181"/>
                    <a:pt x="1605669" y="82953"/>
                  </a:cubicBezTo>
                  <a:cubicBezTo>
                    <a:pt x="1603846" y="79914"/>
                    <a:pt x="1601763" y="76745"/>
                    <a:pt x="1599418" y="73446"/>
                  </a:cubicBezTo>
                  <a:cubicBezTo>
                    <a:pt x="1616174" y="59426"/>
                    <a:pt x="1629262" y="43885"/>
                    <a:pt x="1638681" y="26826"/>
                  </a:cubicBezTo>
                  <a:lnTo>
                    <a:pt x="1603065" y="26826"/>
                  </a:lnTo>
                  <a:lnTo>
                    <a:pt x="1603065" y="17189"/>
                  </a:lnTo>
                  <a:lnTo>
                    <a:pt x="1643565" y="17189"/>
                  </a:lnTo>
                  <a:cubicBezTo>
                    <a:pt x="1646039" y="11763"/>
                    <a:pt x="1648166" y="6207"/>
                    <a:pt x="1649946" y="521"/>
                  </a:cubicBezTo>
                  <a:close/>
                  <a:moveTo>
                    <a:pt x="932278" y="521"/>
                  </a:moveTo>
                  <a:cubicBezTo>
                    <a:pt x="936228" y="6685"/>
                    <a:pt x="939158" y="11503"/>
                    <a:pt x="941068" y="14976"/>
                  </a:cubicBezTo>
                  <a:lnTo>
                    <a:pt x="994655" y="14976"/>
                  </a:lnTo>
                  <a:lnTo>
                    <a:pt x="994655" y="24091"/>
                  </a:lnTo>
                  <a:lnTo>
                    <a:pt x="922771" y="24091"/>
                  </a:lnTo>
                  <a:cubicBezTo>
                    <a:pt x="914176" y="30168"/>
                    <a:pt x="906320" y="35464"/>
                    <a:pt x="899201" y="39979"/>
                  </a:cubicBezTo>
                  <a:cubicBezTo>
                    <a:pt x="919559" y="39979"/>
                    <a:pt x="940352" y="39762"/>
                    <a:pt x="961578" y="39328"/>
                  </a:cubicBezTo>
                  <a:cubicBezTo>
                    <a:pt x="958713" y="37201"/>
                    <a:pt x="955762" y="35074"/>
                    <a:pt x="952723" y="32947"/>
                  </a:cubicBezTo>
                  <a:lnTo>
                    <a:pt x="958844" y="26175"/>
                  </a:lnTo>
                  <a:cubicBezTo>
                    <a:pt x="969956" y="33815"/>
                    <a:pt x="980938" y="41758"/>
                    <a:pt x="991790" y="50006"/>
                  </a:cubicBezTo>
                  <a:lnTo>
                    <a:pt x="984368" y="57429"/>
                  </a:lnTo>
                  <a:cubicBezTo>
                    <a:pt x="980765" y="54303"/>
                    <a:pt x="977010" y="51178"/>
                    <a:pt x="973103" y="48053"/>
                  </a:cubicBezTo>
                  <a:cubicBezTo>
                    <a:pt x="939071" y="48183"/>
                    <a:pt x="913091" y="48660"/>
                    <a:pt x="895164" y="49485"/>
                  </a:cubicBezTo>
                  <a:cubicBezTo>
                    <a:pt x="889694" y="49746"/>
                    <a:pt x="885006" y="50223"/>
                    <a:pt x="881100" y="50918"/>
                  </a:cubicBezTo>
                  <a:lnTo>
                    <a:pt x="877453" y="39979"/>
                  </a:lnTo>
                  <a:cubicBezTo>
                    <a:pt x="883444" y="38850"/>
                    <a:pt x="888262" y="37201"/>
                    <a:pt x="891908" y="35030"/>
                  </a:cubicBezTo>
                  <a:cubicBezTo>
                    <a:pt x="897117" y="31948"/>
                    <a:pt x="902283" y="28302"/>
                    <a:pt x="907405" y="24091"/>
                  </a:cubicBezTo>
                  <a:lnTo>
                    <a:pt x="868207" y="24091"/>
                  </a:lnTo>
                  <a:lnTo>
                    <a:pt x="868207" y="14976"/>
                  </a:lnTo>
                  <a:lnTo>
                    <a:pt x="929283" y="14976"/>
                  </a:lnTo>
                  <a:cubicBezTo>
                    <a:pt x="927459" y="11807"/>
                    <a:pt x="925463" y="8464"/>
                    <a:pt x="923292" y="4948"/>
                  </a:cubicBezTo>
                  <a:close/>
                  <a:moveTo>
                    <a:pt x="643533" y="0"/>
                  </a:moveTo>
                  <a:cubicBezTo>
                    <a:pt x="648828" y="5730"/>
                    <a:pt x="653299" y="11242"/>
                    <a:pt x="656946" y="16538"/>
                  </a:cubicBezTo>
                  <a:lnTo>
                    <a:pt x="650955" y="20575"/>
                  </a:lnTo>
                  <a:lnTo>
                    <a:pt x="704217" y="20575"/>
                  </a:lnTo>
                  <a:lnTo>
                    <a:pt x="704217" y="45318"/>
                  </a:lnTo>
                  <a:lnTo>
                    <a:pt x="693669" y="45318"/>
                  </a:lnTo>
                  <a:lnTo>
                    <a:pt x="693669" y="30212"/>
                  </a:lnTo>
                  <a:lnTo>
                    <a:pt x="597954" y="30212"/>
                  </a:lnTo>
                  <a:lnTo>
                    <a:pt x="597954" y="45318"/>
                  </a:lnTo>
                  <a:lnTo>
                    <a:pt x="587536" y="45318"/>
                  </a:lnTo>
                  <a:lnTo>
                    <a:pt x="587536" y="20575"/>
                  </a:lnTo>
                  <a:lnTo>
                    <a:pt x="646202" y="20575"/>
                  </a:lnTo>
                  <a:cubicBezTo>
                    <a:pt x="642903" y="15800"/>
                    <a:pt x="639105" y="10895"/>
                    <a:pt x="634808" y="58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endParaRPr lang="zh-CN" altLang="en-US" sz="1050" b="0" dirty="0">
                <a:solidFill>
                  <a:srgbClr val="3E3A39"/>
                </a:solidFill>
                <a:latin typeface="微软雅黑" pitchFamily="34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050144" y="6486734"/>
              <a:ext cx="2165440" cy="85078"/>
            </a:xfrm>
            <a:custGeom>
              <a:avLst/>
              <a:gdLst/>
              <a:ahLst/>
              <a:cxnLst/>
              <a:rect l="l" t="t" r="r" b="b"/>
              <a:pathLst>
                <a:path w="2165440" h="85078">
                  <a:moveTo>
                    <a:pt x="2158789" y="71930"/>
                  </a:moveTo>
                  <a:cubicBezTo>
                    <a:pt x="2160699" y="71930"/>
                    <a:pt x="2162285" y="72570"/>
                    <a:pt x="2163547" y="73849"/>
                  </a:cubicBezTo>
                  <a:cubicBezTo>
                    <a:pt x="2164809" y="75128"/>
                    <a:pt x="2165440" y="76671"/>
                    <a:pt x="2165440" y="78479"/>
                  </a:cubicBezTo>
                  <a:cubicBezTo>
                    <a:pt x="2165440" y="80252"/>
                    <a:pt x="2164809" y="81779"/>
                    <a:pt x="2163547" y="83058"/>
                  </a:cubicBezTo>
                  <a:cubicBezTo>
                    <a:pt x="2162285" y="84337"/>
                    <a:pt x="2160682" y="84976"/>
                    <a:pt x="2158738" y="84976"/>
                  </a:cubicBezTo>
                  <a:cubicBezTo>
                    <a:pt x="2156862" y="84976"/>
                    <a:pt x="2155301" y="84337"/>
                    <a:pt x="2154057" y="83058"/>
                  </a:cubicBezTo>
                  <a:cubicBezTo>
                    <a:pt x="2152812" y="81779"/>
                    <a:pt x="2152189" y="80252"/>
                    <a:pt x="2152189" y="78479"/>
                  </a:cubicBezTo>
                  <a:cubicBezTo>
                    <a:pt x="2152189" y="76637"/>
                    <a:pt x="2152820" y="75085"/>
                    <a:pt x="2154082" y="73823"/>
                  </a:cubicBezTo>
                  <a:cubicBezTo>
                    <a:pt x="2155344" y="72561"/>
                    <a:pt x="2156913" y="71930"/>
                    <a:pt x="2158789" y="71930"/>
                  </a:cubicBezTo>
                  <a:close/>
                  <a:moveTo>
                    <a:pt x="1281540" y="55355"/>
                  </a:moveTo>
                  <a:lnTo>
                    <a:pt x="1268290" y="57145"/>
                  </a:lnTo>
                  <a:cubicBezTo>
                    <a:pt x="1263651" y="57759"/>
                    <a:pt x="1260454" y="58919"/>
                    <a:pt x="1258697" y="60624"/>
                  </a:cubicBezTo>
                  <a:cubicBezTo>
                    <a:pt x="1256941" y="62329"/>
                    <a:pt x="1256063" y="64717"/>
                    <a:pt x="1256063" y="67786"/>
                  </a:cubicBezTo>
                  <a:cubicBezTo>
                    <a:pt x="1256063" y="70481"/>
                    <a:pt x="1257017" y="72681"/>
                    <a:pt x="1258927" y="74386"/>
                  </a:cubicBezTo>
                  <a:cubicBezTo>
                    <a:pt x="1260838" y="76091"/>
                    <a:pt x="1263361" y="76944"/>
                    <a:pt x="1266499" y="76944"/>
                  </a:cubicBezTo>
                  <a:cubicBezTo>
                    <a:pt x="1270865" y="76944"/>
                    <a:pt x="1274463" y="75409"/>
                    <a:pt x="1277294" y="72340"/>
                  </a:cubicBezTo>
                  <a:cubicBezTo>
                    <a:pt x="1280125" y="69270"/>
                    <a:pt x="1281540" y="65416"/>
                    <a:pt x="1281540" y="60778"/>
                  </a:cubicBezTo>
                  <a:close/>
                  <a:moveTo>
                    <a:pt x="2102490" y="34123"/>
                  </a:moveTo>
                  <a:cubicBezTo>
                    <a:pt x="2097169" y="34123"/>
                    <a:pt x="2092974" y="36110"/>
                    <a:pt x="2089905" y="40083"/>
                  </a:cubicBezTo>
                  <a:cubicBezTo>
                    <a:pt x="2086835" y="44057"/>
                    <a:pt x="2085300" y="49471"/>
                    <a:pt x="2085300" y="56327"/>
                  </a:cubicBezTo>
                  <a:cubicBezTo>
                    <a:pt x="2085300" y="62636"/>
                    <a:pt x="2086775" y="67624"/>
                    <a:pt x="2089726" y="71291"/>
                  </a:cubicBezTo>
                  <a:cubicBezTo>
                    <a:pt x="2092676" y="74957"/>
                    <a:pt x="2096607" y="76791"/>
                    <a:pt x="2101518" y="76791"/>
                  </a:cubicBezTo>
                  <a:cubicBezTo>
                    <a:pt x="2106361" y="76791"/>
                    <a:pt x="2110317" y="74991"/>
                    <a:pt x="2113387" y="71393"/>
                  </a:cubicBezTo>
                  <a:cubicBezTo>
                    <a:pt x="2116456" y="67795"/>
                    <a:pt x="2117991" y="63318"/>
                    <a:pt x="2117991" y="57964"/>
                  </a:cubicBezTo>
                  <a:lnTo>
                    <a:pt x="2117991" y="50085"/>
                  </a:lnTo>
                  <a:cubicBezTo>
                    <a:pt x="2117991" y="45549"/>
                    <a:pt x="2116499" y="41755"/>
                    <a:pt x="2113515" y="38702"/>
                  </a:cubicBezTo>
                  <a:cubicBezTo>
                    <a:pt x="2110531" y="35650"/>
                    <a:pt x="2106855" y="34123"/>
                    <a:pt x="2102490" y="34123"/>
                  </a:cubicBezTo>
                  <a:close/>
                  <a:moveTo>
                    <a:pt x="1436763" y="34123"/>
                  </a:moveTo>
                  <a:cubicBezTo>
                    <a:pt x="1431136" y="34123"/>
                    <a:pt x="1426693" y="36050"/>
                    <a:pt x="1423436" y="39904"/>
                  </a:cubicBezTo>
                  <a:cubicBezTo>
                    <a:pt x="1420179" y="43758"/>
                    <a:pt x="1418550" y="49045"/>
                    <a:pt x="1418550" y="55764"/>
                  </a:cubicBezTo>
                  <a:cubicBezTo>
                    <a:pt x="1418550" y="62278"/>
                    <a:pt x="1420196" y="67411"/>
                    <a:pt x="1423487" y="71163"/>
                  </a:cubicBezTo>
                  <a:cubicBezTo>
                    <a:pt x="1426778" y="74915"/>
                    <a:pt x="1431204" y="76791"/>
                    <a:pt x="1436763" y="76791"/>
                  </a:cubicBezTo>
                  <a:cubicBezTo>
                    <a:pt x="1442493" y="76791"/>
                    <a:pt x="1446859" y="74957"/>
                    <a:pt x="1449860" y="71291"/>
                  </a:cubicBezTo>
                  <a:cubicBezTo>
                    <a:pt x="1452861" y="67624"/>
                    <a:pt x="1454362" y="62364"/>
                    <a:pt x="1454362" y="55508"/>
                  </a:cubicBezTo>
                  <a:cubicBezTo>
                    <a:pt x="1454362" y="48619"/>
                    <a:pt x="1452861" y="43332"/>
                    <a:pt x="1449860" y="39649"/>
                  </a:cubicBezTo>
                  <a:cubicBezTo>
                    <a:pt x="1446859" y="35965"/>
                    <a:pt x="1442493" y="34123"/>
                    <a:pt x="1436763" y="34123"/>
                  </a:cubicBezTo>
                  <a:close/>
                  <a:moveTo>
                    <a:pt x="1045215" y="34123"/>
                  </a:moveTo>
                  <a:cubicBezTo>
                    <a:pt x="1039894" y="34123"/>
                    <a:pt x="1035699" y="36110"/>
                    <a:pt x="1032630" y="40083"/>
                  </a:cubicBezTo>
                  <a:cubicBezTo>
                    <a:pt x="1029560" y="44057"/>
                    <a:pt x="1028025" y="49471"/>
                    <a:pt x="1028025" y="56327"/>
                  </a:cubicBezTo>
                  <a:cubicBezTo>
                    <a:pt x="1028025" y="62636"/>
                    <a:pt x="1029500" y="67624"/>
                    <a:pt x="1032451" y="71291"/>
                  </a:cubicBezTo>
                  <a:cubicBezTo>
                    <a:pt x="1035401" y="74957"/>
                    <a:pt x="1039332" y="76791"/>
                    <a:pt x="1044243" y="76791"/>
                  </a:cubicBezTo>
                  <a:cubicBezTo>
                    <a:pt x="1049086" y="76791"/>
                    <a:pt x="1053042" y="74991"/>
                    <a:pt x="1056112" y="71393"/>
                  </a:cubicBezTo>
                  <a:cubicBezTo>
                    <a:pt x="1059182" y="67795"/>
                    <a:pt x="1060716" y="63318"/>
                    <a:pt x="1060716" y="57964"/>
                  </a:cubicBezTo>
                  <a:lnTo>
                    <a:pt x="1060716" y="50085"/>
                  </a:lnTo>
                  <a:cubicBezTo>
                    <a:pt x="1060716" y="45549"/>
                    <a:pt x="1059224" y="41755"/>
                    <a:pt x="1056240" y="38702"/>
                  </a:cubicBezTo>
                  <a:cubicBezTo>
                    <a:pt x="1053255" y="35650"/>
                    <a:pt x="1049580" y="34123"/>
                    <a:pt x="1045215" y="34123"/>
                  </a:cubicBezTo>
                  <a:close/>
                  <a:moveTo>
                    <a:pt x="1720211" y="33919"/>
                  </a:moveTo>
                  <a:cubicBezTo>
                    <a:pt x="1716221" y="33919"/>
                    <a:pt x="1712767" y="35402"/>
                    <a:pt x="1709851" y="38370"/>
                  </a:cubicBezTo>
                  <a:cubicBezTo>
                    <a:pt x="1706935" y="41337"/>
                    <a:pt x="1705102" y="45208"/>
                    <a:pt x="1704351" y="49983"/>
                  </a:cubicBezTo>
                  <a:lnTo>
                    <a:pt x="1733922" y="49983"/>
                  </a:lnTo>
                  <a:cubicBezTo>
                    <a:pt x="1733888" y="44867"/>
                    <a:pt x="1732677" y="40911"/>
                    <a:pt x="1730289" y="38114"/>
                  </a:cubicBezTo>
                  <a:cubicBezTo>
                    <a:pt x="1727902" y="35317"/>
                    <a:pt x="1724543" y="33919"/>
                    <a:pt x="1720211" y="33919"/>
                  </a:cubicBezTo>
                  <a:close/>
                  <a:moveTo>
                    <a:pt x="472436" y="33919"/>
                  </a:moveTo>
                  <a:cubicBezTo>
                    <a:pt x="468445" y="33919"/>
                    <a:pt x="464992" y="35402"/>
                    <a:pt x="462076" y="38370"/>
                  </a:cubicBezTo>
                  <a:cubicBezTo>
                    <a:pt x="459160" y="41337"/>
                    <a:pt x="457327" y="45208"/>
                    <a:pt x="456576" y="49983"/>
                  </a:cubicBezTo>
                  <a:lnTo>
                    <a:pt x="486147" y="49983"/>
                  </a:lnTo>
                  <a:cubicBezTo>
                    <a:pt x="486113" y="44867"/>
                    <a:pt x="484902" y="40911"/>
                    <a:pt x="482514" y="38114"/>
                  </a:cubicBezTo>
                  <a:cubicBezTo>
                    <a:pt x="480127" y="35317"/>
                    <a:pt x="476767" y="33919"/>
                    <a:pt x="472436" y="33919"/>
                  </a:cubicBezTo>
                  <a:close/>
                  <a:moveTo>
                    <a:pt x="177161" y="33919"/>
                  </a:moveTo>
                  <a:cubicBezTo>
                    <a:pt x="173170" y="33919"/>
                    <a:pt x="169717" y="35402"/>
                    <a:pt x="166801" y="38370"/>
                  </a:cubicBezTo>
                  <a:cubicBezTo>
                    <a:pt x="163885" y="41337"/>
                    <a:pt x="162052" y="45208"/>
                    <a:pt x="161301" y="49983"/>
                  </a:cubicBezTo>
                  <a:lnTo>
                    <a:pt x="190872" y="49983"/>
                  </a:lnTo>
                  <a:cubicBezTo>
                    <a:pt x="190838" y="44867"/>
                    <a:pt x="189627" y="40911"/>
                    <a:pt x="187239" y="38114"/>
                  </a:cubicBezTo>
                  <a:cubicBezTo>
                    <a:pt x="184852" y="35317"/>
                    <a:pt x="181492" y="33919"/>
                    <a:pt x="177161" y="33919"/>
                  </a:cubicBezTo>
                  <a:close/>
                  <a:moveTo>
                    <a:pt x="1373953" y="27166"/>
                  </a:moveTo>
                  <a:lnTo>
                    <a:pt x="1383980" y="27166"/>
                  </a:lnTo>
                  <a:lnTo>
                    <a:pt x="1383980" y="83748"/>
                  </a:lnTo>
                  <a:lnTo>
                    <a:pt x="1373953" y="83748"/>
                  </a:lnTo>
                  <a:close/>
                  <a:moveTo>
                    <a:pt x="1096654" y="27166"/>
                  </a:moveTo>
                  <a:lnTo>
                    <a:pt x="1106579" y="27166"/>
                  </a:lnTo>
                  <a:lnTo>
                    <a:pt x="1106579" y="59550"/>
                  </a:lnTo>
                  <a:cubicBezTo>
                    <a:pt x="1106579" y="71044"/>
                    <a:pt x="1110978" y="76791"/>
                    <a:pt x="1119778" y="76791"/>
                  </a:cubicBezTo>
                  <a:cubicBezTo>
                    <a:pt x="1124143" y="76791"/>
                    <a:pt x="1127673" y="75179"/>
                    <a:pt x="1130368" y="71956"/>
                  </a:cubicBezTo>
                  <a:cubicBezTo>
                    <a:pt x="1133062" y="68733"/>
                    <a:pt x="1134409" y="64666"/>
                    <a:pt x="1134409" y="59754"/>
                  </a:cubicBezTo>
                  <a:lnTo>
                    <a:pt x="1134409" y="27166"/>
                  </a:lnTo>
                  <a:lnTo>
                    <a:pt x="1144488" y="27166"/>
                  </a:lnTo>
                  <a:lnTo>
                    <a:pt x="1144488" y="83748"/>
                  </a:lnTo>
                  <a:lnTo>
                    <a:pt x="1134409" y="83748"/>
                  </a:lnTo>
                  <a:lnTo>
                    <a:pt x="1134409" y="74846"/>
                  </a:lnTo>
                  <a:lnTo>
                    <a:pt x="1134205" y="74846"/>
                  </a:lnTo>
                  <a:cubicBezTo>
                    <a:pt x="1130419" y="81668"/>
                    <a:pt x="1124604" y="85078"/>
                    <a:pt x="1116759" y="85078"/>
                  </a:cubicBezTo>
                  <a:cubicBezTo>
                    <a:pt x="1103355" y="85078"/>
                    <a:pt x="1096654" y="77063"/>
                    <a:pt x="1096654" y="61033"/>
                  </a:cubicBezTo>
                  <a:close/>
                  <a:moveTo>
                    <a:pt x="303111" y="27166"/>
                  </a:moveTo>
                  <a:lnTo>
                    <a:pt x="347211" y="27166"/>
                  </a:lnTo>
                  <a:lnTo>
                    <a:pt x="347211" y="30440"/>
                  </a:lnTo>
                  <a:lnTo>
                    <a:pt x="314520" y="75460"/>
                  </a:lnTo>
                  <a:lnTo>
                    <a:pt x="347006" y="75460"/>
                  </a:lnTo>
                  <a:lnTo>
                    <a:pt x="347006" y="83748"/>
                  </a:lnTo>
                  <a:lnTo>
                    <a:pt x="300042" y="83748"/>
                  </a:lnTo>
                  <a:lnTo>
                    <a:pt x="300042" y="80423"/>
                  </a:lnTo>
                  <a:lnTo>
                    <a:pt x="332937" y="35454"/>
                  </a:lnTo>
                  <a:lnTo>
                    <a:pt x="303111" y="35454"/>
                  </a:lnTo>
                  <a:close/>
                  <a:moveTo>
                    <a:pt x="1790365" y="25836"/>
                  </a:moveTo>
                  <a:cubicBezTo>
                    <a:pt x="1795549" y="25836"/>
                    <a:pt x="1799983" y="26756"/>
                    <a:pt x="1803666" y="28598"/>
                  </a:cubicBezTo>
                  <a:lnTo>
                    <a:pt x="1803666" y="38523"/>
                  </a:lnTo>
                  <a:cubicBezTo>
                    <a:pt x="1799676" y="35590"/>
                    <a:pt x="1795242" y="34123"/>
                    <a:pt x="1790365" y="34123"/>
                  </a:cubicBezTo>
                  <a:cubicBezTo>
                    <a:pt x="1784635" y="34123"/>
                    <a:pt x="1779971" y="36110"/>
                    <a:pt x="1776373" y="40083"/>
                  </a:cubicBezTo>
                  <a:cubicBezTo>
                    <a:pt x="1772774" y="44057"/>
                    <a:pt x="1770975" y="49352"/>
                    <a:pt x="1770975" y="55969"/>
                  </a:cubicBezTo>
                  <a:cubicBezTo>
                    <a:pt x="1770975" y="62483"/>
                    <a:pt x="1772672" y="67582"/>
                    <a:pt x="1776066" y="71265"/>
                  </a:cubicBezTo>
                  <a:cubicBezTo>
                    <a:pt x="1779459" y="74949"/>
                    <a:pt x="1784038" y="76791"/>
                    <a:pt x="1789802" y="76791"/>
                  </a:cubicBezTo>
                  <a:cubicBezTo>
                    <a:pt x="1794679" y="76791"/>
                    <a:pt x="1799284" y="75188"/>
                    <a:pt x="1803615" y="71982"/>
                  </a:cubicBezTo>
                  <a:lnTo>
                    <a:pt x="1803615" y="81190"/>
                  </a:lnTo>
                  <a:cubicBezTo>
                    <a:pt x="1799284" y="83782"/>
                    <a:pt x="1794065" y="85078"/>
                    <a:pt x="1787960" y="85078"/>
                  </a:cubicBezTo>
                  <a:cubicBezTo>
                    <a:pt x="1779775" y="85078"/>
                    <a:pt x="1773192" y="82452"/>
                    <a:pt x="1768213" y="77200"/>
                  </a:cubicBezTo>
                  <a:cubicBezTo>
                    <a:pt x="1763233" y="71947"/>
                    <a:pt x="1760743" y="65143"/>
                    <a:pt x="1760743" y="56787"/>
                  </a:cubicBezTo>
                  <a:cubicBezTo>
                    <a:pt x="1760743" y="47510"/>
                    <a:pt x="1763429" y="40032"/>
                    <a:pt x="1768801" y="34354"/>
                  </a:cubicBezTo>
                  <a:cubicBezTo>
                    <a:pt x="1774173" y="28675"/>
                    <a:pt x="1781361" y="25836"/>
                    <a:pt x="1790365" y="25836"/>
                  </a:cubicBezTo>
                  <a:close/>
                  <a:moveTo>
                    <a:pt x="1720364" y="25836"/>
                  </a:moveTo>
                  <a:cubicBezTo>
                    <a:pt x="1727766" y="25836"/>
                    <a:pt x="1733547" y="28214"/>
                    <a:pt x="1737708" y="32972"/>
                  </a:cubicBezTo>
                  <a:cubicBezTo>
                    <a:pt x="1741869" y="37730"/>
                    <a:pt x="1743949" y="44389"/>
                    <a:pt x="1743949" y="52950"/>
                  </a:cubicBezTo>
                  <a:lnTo>
                    <a:pt x="1743949" y="58015"/>
                  </a:lnTo>
                  <a:lnTo>
                    <a:pt x="1704351" y="58015"/>
                  </a:lnTo>
                  <a:cubicBezTo>
                    <a:pt x="1704522" y="64052"/>
                    <a:pt x="1706176" y="68716"/>
                    <a:pt x="1709314" y="72007"/>
                  </a:cubicBezTo>
                  <a:cubicBezTo>
                    <a:pt x="1712452" y="75298"/>
                    <a:pt x="1716834" y="76944"/>
                    <a:pt x="1722462" y="76944"/>
                  </a:cubicBezTo>
                  <a:cubicBezTo>
                    <a:pt x="1728806" y="76944"/>
                    <a:pt x="1734621" y="74915"/>
                    <a:pt x="1739907" y="70856"/>
                  </a:cubicBezTo>
                  <a:lnTo>
                    <a:pt x="1739907" y="79809"/>
                  </a:lnTo>
                  <a:cubicBezTo>
                    <a:pt x="1734928" y="83322"/>
                    <a:pt x="1728328" y="85078"/>
                    <a:pt x="1720109" y="85078"/>
                  </a:cubicBezTo>
                  <a:cubicBezTo>
                    <a:pt x="1711923" y="85078"/>
                    <a:pt x="1705537" y="82486"/>
                    <a:pt x="1700949" y="77302"/>
                  </a:cubicBezTo>
                  <a:cubicBezTo>
                    <a:pt x="1696362" y="72118"/>
                    <a:pt x="1694068" y="64921"/>
                    <a:pt x="1694068" y="55713"/>
                  </a:cubicBezTo>
                  <a:cubicBezTo>
                    <a:pt x="1694068" y="47050"/>
                    <a:pt x="1696584" y="39904"/>
                    <a:pt x="1701614" y="34277"/>
                  </a:cubicBezTo>
                  <a:cubicBezTo>
                    <a:pt x="1706645" y="28649"/>
                    <a:pt x="1712895" y="25836"/>
                    <a:pt x="1720364" y="25836"/>
                  </a:cubicBezTo>
                  <a:close/>
                  <a:moveTo>
                    <a:pt x="1526632" y="25836"/>
                  </a:moveTo>
                  <a:cubicBezTo>
                    <a:pt x="1532839" y="25836"/>
                    <a:pt x="1537563" y="27822"/>
                    <a:pt x="1540803" y="31796"/>
                  </a:cubicBezTo>
                  <a:cubicBezTo>
                    <a:pt x="1544043" y="35769"/>
                    <a:pt x="1545663" y="41559"/>
                    <a:pt x="1545663" y="49164"/>
                  </a:cubicBezTo>
                  <a:lnTo>
                    <a:pt x="1545663" y="83748"/>
                  </a:lnTo>
                  <a:lnTo>
                    <a:pt x="1535687" y="83748"/>
                  </a:lnTo>
                  <a:lnTo>
                    <a:pt x="1535687" y="51569"/>
                  </a:lnTo>
                  <a:cubicBezTo>
                    <a:pt x="1535687" y="39939"/>
                    <a:pt x="1531441" y="34123"/>
                    <a:pt x="1522949" y="34123"/>
                  </a:cubicBezTo>
                  <a:cubicBezTo>
                    <a:pt x="1518549" y="34123"/>
                    <a:pt x="1514934" y="35760"/>
                    <a:pt x="1512103" y="39035"/>
                  </a:cubicBezTo>
                  <a:cubicBezTo>
                    <a:pt x="1509272" y="42309"/>
                    <a:pt x="1507856" y="46453"/>
                    <a:pt x="1507856" y="51466"/>
                  </a:cubicBezTo>
                  <a:lnTo>
                    <a:pt x="1507856" y="83748"/>
                  </a:lnTo>
                  <a:lnTo>
                    <a:pt x="1497829" y="83748"/>
                  </a:lnTo>
                  <a:lnTo>
                    <a:pt x="1497829" y="27166"/>
                  </a:lnTo>
                  <a:lnTo>
                    <a:pt x="1507856" y="27166"/>
                  </a:lnTo>
                  <a:lnTo>
                    <a:pt x="1507856" y="36528"/>
                  </a:lnTo>
                  <a:lnTo>
                    <a:pt x="1508061" y="36528"/>
                  </a:lnTo>
                  <a:cubicBezTo>
                    <a:pt x="1512324" y="29400"/>
                    <a:pt x="1518515" y="25836"/>
                    <a:pt x="1526632" y="25836"/>
                  </a:cubicBezTo>
                  <a:close/>
                  <a:moveTo>
                    <a:pt x="1437377" y="25836"/>
                  </a:moveTo>
                  <a:cubicBezTo>
                    <a:pt x="1445870" y="25836"/>
                    <a:pt x="1452529" y="28436"/>
                    <a:pt x="1457355" y="33637"/>
                  </a:cubicBezTo>
                  <a:cubicBezTo>
                    <a:pt x="1462181" y="38839"/>
                    <a:pt x="1464594" y="46027"/>
                    <a:pt x="1464594" y="55201"/>
                  </a:cubicBezTo>
                  <a:cubicBezTo>
                    <a:pt x="1464594" y="64137"/>
                    <a:pt x="1462019" y="71351"/>
                    <a:pt x="1456869" y="76842"/>
                  </a:cubicBezTo>
                  <a:cubicBezTo>
                    <a:pt x="1451719" y="82333"/>
                    <a:pt x="1444812" y="85078"/>
                    <a:pt x="1436149" y="85078"/>
                  </a:cubicBezTo>
                  <a:cubicBezTo>
                    <a:pt x="1427691" y="85078"/>
                    <a:pt x="1420938" y="82418"/>
                    <a:pt x="1415890" y="77097"/>
                  </a:cubicBezTo>
                  <a:cubicBezTo>
                    <a:pt x="1410842" y="71777"/>
                    <a:pt x="1408318" y="64768"/>
                    <a:pt x="1408318" y="56071"/>
                  </a:cubicBezTo>
                  <a:cubicBezTo>
                    <a:pt x="1408318" y="46726"/>
                    <a:pt x="1410928" y="39350"/>
                    <a:pt x="1416146" y="33944"/>
                  </a:cubicBezTo>
                  <a:cubicBezTo>
                    <a:pt x="1421364" y="28538"/>
                    <a:pt x="1428441" y="25836"/>
                    <a:pt x="1437377" y="25836"/>
                  </a:cubicBezTo>
                  <a:close/>
                  <a:moveTo>
                    <a:pt x="1271001" y="25836"/>
                  </a:moveTo>
                  <a:cubicBezTo>
                    <a:pt x="1284644" y="25836"/>
                    <a:pt x="1291465" y="32998"/>
                    <a:pt x="1291465" y="47323"/>
                  </a:cubicBezTo>
                  <a:lnTo>
                    <a:pt x="1291465" y="83748"/>
                  </a:lnTo>
                  <a:lnTo>
                    <a:pt x="1281540" y="83748"/>
                  </a:lnTo>
                  <a:lnTo>
                    <a:pt x="1281540" y="75000"/>
                  </a:lnTo>
                  <a:lnTo>
                    <a:pt x="1281284" y="75000"/>
                  </a:lnTo>
                  <a:cubicBezTo>
                    <a:pt x="1277362" y="81719"/>
                    <a:pt x="1271581" y="85078"/>
                    <a:pt x="1263941" y="85078"/>
                  </a:cubicBezTo>
                  <a:cubicBezTo>
                    <a:pt x="1258450" y="85078"/>
                    <a:pt x="1254084" y="83595"/>
                    <a:pt x="1250844" y="80628"/>
                  </a:cubicBezTo>
                  <a:cubicBezTo>
                    <a:pt x="1247604" y="77660"/>
                    <a:pt x="1245984" y="73653"/>
                    <a:pt x="1245984" y="68605"/>
                  </a:cubicBezTo>
                  <a:cubicBezTo>
                    <a:pt x="1245984" y="58032"/>
                    <a:pt x="1252243" y="51876"/>
                    <a:pt x="1264760" y="50136"/>
                  </a:cubicBezTo>
                  <a:lnTo>
                    <a:pt x="1281540" y="47783"/>
                  </a:lnTo>
                  <a:cubicBezTo>
                    <a:pt x="1281540" y="38540"/>
                    <a:pt x="1277720" y="33919"/>
                    <a:pt x="1270080" y="33919"/>
                  </a:cubicBezTo>
                  <a:cubicBezTo>
                    <a:pt x="1263293" y="33919"/>
                    <a:pt x="1257103" y="36204"/>
                    <a:pt x="1251509" y="40774"/>
                  </a:cubicBezTo>
                  <a:lnTo>
                    <a:pt x="1251509" y="31105"/>
                  </a:lnTo>
                  <a:cubicBezTo>
                    <a:pt x="1257137" y="27592"/>
                    <a:pt x="1263634" y="25836"/>
                    <a:pt x="1271001" y="25836"/>
                  </a:cubicBezTo>
                  <a:close/>
                  <a:moveTo>
                    <a:pt x="1199815" y="25836"/>
                  </a:moveTo>
                  <a:cubicBezTo>
                    <a:pt x="1204999" y="25836"/>
                    <a:pt x="1209433" y="26756"/>
                    <a:pt x="1213116" y="28598"/>
                  </a:cubicBezTo>
                  <a:lnTo>
                    <a:pt x="1213116" y="38523"/>
                  </a:lnTo>
                  <a:cubicBezTo>
                    <a:pt x="1209126" y="35590"/>
                    <a:pt x="1204692" y="34123"/>
                    <a:pt x="1199815" y="34123"/>
                  </a:cubicBezTo>
                  <a:cubicBezTo>
                    <a:pt x="1194085" y="34123"/>
                    <a:pt x="1189421" y="36110"/>
                    <a:pt x="1185823" y="40083"/>
                  </a:cubicBezTo>
                  <a:cubicBezTo>
                    <a:pt x="1182224" y="44057"/>
                    <a:pt x="1180425" y="49352"/>
                    <a:pt x="1180425" y="55969"/>
                  </a:cubicBezTo>
                  <a:cubicBezTo>
                    <a:pt x="1180425" y="62483"/>
                    <a:pt x="1182122" y="67582"/>
                    <a:pt x="1185516" y="71265"/>
                  </a:cubicBezTo>
                  <a:cubicBezTo>
                    <a:pt x="1188909" y="74949"/>
                    <a:pt x="1193488" y="76791"/>
                    <a:pt x="1199252" y="76791"/>
                  </a:cubicBezTo>
                  <a:cubicBezTo>
                    <a:pt x="1204129" y="76791"/>
                    <a:pt x="1208734" y="75188"/>
                    <a:pt x="1213065" y="71982"/>
                  </a:cubicBezTo>
                  <a:lnTo>
                    <a:pt x="1213065" y="81190"/>
                  </a:lnTo>
                  <a:cubicBezTo>
                    <a:pt x="1208734" y="83782"/>
                    <a:pt x="1203515" y="85078"/>
                    <a:pt x="1197410" y="85078"/>
                  </a:cubicBezTo>
                  <a:cubicBezTo>
                    <a:pt x="1189225" y="85078"/>
                    <a:pt x="1182642" y="82452"/>
                    <a:pt x="1177663" y="77200"/>
                  </a:cubicBezTo>
                  <a:cubicBezTo>
                    <a:pt x="1172683" y="71947"/>
                    <a:pt x="1170193" y="65143"/>
                    <a:pt x="1170193" y="56787"/>
                  </a:cubicBezTo>
                  <a:cubicBezTo>
                    <a:pt x="1170193" y="47510"/>
                    <a:pt x="1172879" y="40032"/>
                    <a:pt x="1178251" y="34354"/>
                  </a:cubicBezTo>
                  <a:cubicBezTo>
                    <a:pt x="1183623" y="28675"/>
                    <a:pt x="1190811" y="25836"/>
                    <a:pt x="1199815" y="25836"/>
                  </a:cubicBezTo>
                  <a:close/>
                  <a:moveTo>
                    <a:pt x="555082" y="25836"/>
                  </a:moveTo>
                  <a:cubicBezTo>
                    <a:pt x="561289" y="25836"/>
                    <a:pt x="566013" y="27822"/>
                    <a:pt x="569253" y="31796"/>
                  </a:cubicBezTo>
                  <a:cubicBezTo>
                    <a:pt x="572493" y="35769"/>
                    <a:pt x="574113" y="41559"/>
                    <a:pt x="574113" y="49164"/>
                  </a:cubicBezTo>
                  <a:lnTo>
                    <a:pt x="574113" y="83748"/>
                  </a:lnTo>
                  <a:lnTo>
                    <a:pt x="564137" y="83748"/>
                  </a:lnTo>
                  <a:lnTo>
                    <a:pt x="564137" y="51569"/>
                  </a:lnTo>
                  <a:cubicBezTo>
                    <a:pt x="564137" y="39939"/>
                    <a:pt x="559891" y="34123"/>
                    <a:pt x="551399" y="34123"/>
                  </a:cubicBezTo>
                  <a:cubicBezTo>
                    <a:pt x="546999" y="34123"/>
                    <a:pt x="543383" y="35760"/>
                    <a:pt x="540553" y="39035"/>
                  </a:cubicBezTo>
                  <a:cubicBezTo>
                    <a:pt x="537722" y="42309"/>
                    <a:pt x="536306" y="46453"/>
                    <a:pt x="536306" y="51466"/>
                  </a:cubicBezTo>
                  <a:lnTo>
                    <a:pt x="536306" y="83748"/>
                  </a:lnTo>
                  <a:lnTo>
                    <a:pt x="526279" y="83748"/>
                  </a:lnTo>
                  <a:lnTo>
                    <a:pt x="526279" y="27166"/>
                  </a:lnTo>
                  <a:lnTo>
                    <a:pt x="536306" y="27166"/>
                  </a:lnTo>
                  <a:lnTo>
                    <a:pt x="536306" y="36528"/>
                  </a:lnTo>
                  <a:lnTo>
                    <a:pt x="536511" y="36528"/>
                  </a:lnTo>
                  <a:cubicBezTo>
                    <a:pt x="540774" y="29400"/>
                    <a:pt x="546965" y="25836"/>
                    <a:pt x="555082" y="25836"/>
                  </a:cubicBezTo>
                  <a:close/>
                  <a:moveTo>
                    <a:pt x="472589" y="25836"/>
                  </a:moveTo>
                  <a:cubicBezTo>
                    <a:pt x="479990" y="25836"/>
                    <a:pt x="485771" y="28214"/>
                    <a:pt x="489933" y="32972"/>
                  </a:cubicBezTo>
                  <a:cubicBezTo>
                    <a:pt x="494094" y="37730"/>
                    <a:pt x="496174" y="44389"/>
                    <a:pt x="496174" y="52950"/>
                  </a:cubicBezTo>
                  <a:lnTo>
                    <a:pt x="496174" y="58015"/>
                  </a:lnTo>
                  <a:lnTo>
                    <a:pt x="456576" y="58015"/>
                  </a:lnTo>
                  <a:cubicBezTo>
                    <a:pt x="456747" y="64052"/>
                    <a:pt x="458401" y="68716"/>
                    <a:pt x="461539" y="72007"/>
                  </a:cubicBezTo>
                  <a:cubicBezTo>
                    <a:pt x="464677" y="75298"/>
                    <a:pt x="469059" y="76944"/>
                    <a:pt x="474687" y="76944"/>
                  </a:cubicBezTo>
                  <a:cubicBezTo>
                    <a:pt x="481031" y="76944"/>
                    <a:pt x="486846" y="74915"/>
                    <a:pt x="492132" y="70856"/>
                  </a:cubicBezTo>
                  <a:lnTo>
                    <a:pt x="492132" y="79809"/>
                  </a:lnTo>
                  <a:cubicBezTo>
                    <a:pt x="487153" y="83322"/>
                    <a:pt x="480553" y="85078"/>
                    <a:pt x="472334" y="85078"/>
                  </a:cubicBezTo>
                  <a:cubicBezTo>
                    <a:pt x="464148" y="85078"/>
                    <a:pt x="457762" y="82486"/>
                    <a:pt x="453174" y="77302"/>
                  </a:cubicBezTo>
                  <a:cubicBezTo>
                    <a:pt x="448587" y="72118"/>
                    <a:pt x="446293" y="64921"/>
                    <a:pt x="446293" y="55713"/>
                  </a:cubicBezTo>
                  <a:cubicBezTo>
                    <a:pt x="446293" y="47050"/>
                    <a:pt x="448809" y="39904"/>
                    <a:pt x="453839" y="34277"/>
                  </a:cubicBezTo>
                  <a:cubicBezTo>
                    <a:pt x="458870" y="28649"/>
                    <a:pt x="465120" y="25836"/>
                    <a:pt x="472589" y="25836"/>
                  </a:cubicBezTo>
                  <a:close/>
                  <a:moveTo>
                    <a:pt x="250282" y="25836"/>
                  </a:moveTo>
                  <a:cubicBezTo>
                    <a:pt x="256489" y="25836"/>
                    <a:pt x="261213" y="27822"/>
                    <a:pt x="264453" y="31796"/>
                  </a:cubicBezTo>
                  <a:cubicBezTo>
                    <a:pt x="267693" y="35769"/>
                    <a:pt x="269313" y="41559"/>
                    <a:pt x="269313" y="49164"/>
                  </a:cubicBezTo>
                  <a:lnTo>
                    <a:pt x="269313" y="83748"/>
                  </a:lnTo>
                  <a:lnTo>
                    <a:pt x="259337" y="83748"/>
                  </a:lnTo>
                  <a:lnTo>
                    <a:pt x="259337" y="51569"/>
                  </a:lnTo>
                  <a:cubicBezTo>
                    <a:pt x="259337" y="39939"/>
                    <a:pt x="255091" y="34123"/>
                    <a:pt x="246599" y="34123"/>
                  </a:cubicBezTo>
                  <a:cubicBezTo>
                    <a:pt x="242199" y="34123"/>
                    <a:pt x="238584" y="35760"/>
                    <a:pt x="235753" y="39035"/>
                  </a:cubicBezTo>
                  <a:cubicBezTo>
                    <a:pt x="232922" y="42309"/>
                    <a:pt x="231506" y="46453"/>
                    <a:pt x="231506" y="51466"/>
                  </a:cubicBezTo>
                  <a:lnTo>
                    <a:pt x="231506" y="83748"/>
                  </a:lnTo>
                  <a:lnTo>
                    <a:pt x="221479" y="83748"/>
                  </a:lnTo>
                  <a:lnTo>
                    <a:pt x="221479" y="27166"/>
                  </a:lnTo>
                  <a:lnTo>
                    <a:pt x="231506" y="27166"/>
                  </a:lnTo>
                  <a:lnTo>
                    <a:pt x="231506" y="36528"/>
                  </a:lnTo>
                  <a:lnTo>
                    <a:pt x="231711" y="36528"/>
                  </a:lnTo>
                  <a:cubicBezTo>
                    <a:pt x="235974" y="29400"/>
                    <a:pt x="242165" y="25836"/>
                    <a:pt x="250282" y="25836"/>
                  </a:cubicBezTo>
                  <a:close/>
                  <a:moveTo>
                    <a:pt x="177314" y="25836"/>
                  </a:moveTo>
                  <a:cubicBezTo>
                    <a:pt x="184715" y="25836"/>
                    <a:pt x="190497" y="28214"/>
                    <a:pt x="194658" y="32972"/>
                  </a:cubicBezTo>
                  <a:cubicBezTo>
                    <a:pt x="198819" y="37730"/>
                    <a:pt x="200899" y="44389"/>
                    <a:pt x="200899" y="52950"/>
                  </a:cubicBezTo>
                  <a:lnTo>
                    <a:pt x="200899" y="58015"/>
                  </a:lnTo>
                  <a:lnTo>
                    <a:pt x="161301" y="58015"/>
                  </a:lnTo>
                  <a:cubicBezTo>
                    <a:pt x="161472" y="64052"/>
                    <a:pt x="163126" y="68716"/>
                    <a:pt x="166264" y="72007"/>
                  </a:cubicBezTo>
                  <a:cubicBezTo>
                    <a:pt x="169402" y="75298"/>
                    <a:pt x="173784" y="76944"/>
                    <a:pt x="179412" y="76944"/>
                  </a:cubicBezTo>
                  <a:cubicBezTo>
                    <a:pt x="185756" y="76944"/>
                    <a:pt x="191571" y="74915"/>
                    <a:pt x="196857" y="70856"/>
                  </a:cubicBezTo>
                  <a:lnTo>
                    <a:pt x="196857" y="79809"/>
                  </a:lnTo>
                  <a:cubicBezTo>
                    <a:pt x="191878" y="83322"/>
                    <a:pt x="185278" y="85078"/>
                    <a:pt x="177059" y="85078"/>
                  </a:cubicBezTo>
                  <a:cubicBezTo>
                    <a:pt x="168873" y="85078"/>
                    <a:pt x="162487" y="82486"/>
                    <a:pt x="157899" y="77302"/>
                  </a:cubicBezTo>
                  <a:cubicBezTo>
                    <a:pt x="153312" y="72118"/>
                    <a:pt x="151018" y="64921"/>
                    <a:pt x="151018" y="55713"/>
                  </a:cubicBezTo>
                  <a:cubicBezTo>
                    <a:pt x="151018" y="47050"/>
                    <a:pt x="153534" y="39904"/>
                    <a:pt x="158564" y="34277"/>
                  </a:cubicBezTo>
                  <a:cubicBezTo>
                    <a:pt x="163595" y="28649"/>
                    <a:pt x="169845" y="25836"/>
                    <a:pt x="177314" y="25836"/>
                  </a:cubicBezTo>
                  <a:close/>
                  <a:moveTo>
                    <a:pt x="839553" y="14632"/>
                  </a:moveTo>
                  <a:cubicBezTo>
                    <a:pt x="839178" y="17019"/>
                    <a:pt x="838751" y="18861"/>
                    <a:pt x="838274" y="20157"/>
                  </a:cubicBezTo>
                  <a:lnTo>
                    <a:pt x="826405" y="53104"/>
                  </a:lnTo>
                  <a:lnTo>
                    <a:pt x="853008" y="53104"/>
                  </a:lnTo>
                  <a:lnTo>
                    <a:pt x="841037" y="20157"/>
                  </a:lnTo>
                  <a:cubicBezTo>
                    <a:pt x="840661" y="19099"/>
                    <a:pt x="840252" y="17258"/>
                    <a:pt x="839809" y="14632"/>
                  </a:cubicBezTo>
                  <a:close/>
                  <a:moveTo>
                    <a:pt x="2044326" y="10385"/>
                  </a:moveTo>
                  <a:lnTo>
                    <a:pt x="2044326" y="27166"/>
                  </a:lnTo>
                  <a:lnTo>
                    <a:pt x="2058395" y="27166"/>
                  </a:lnTo>
                  <a:lnTo>
                    <a:pt x="2058395" y="35454"/>
                  </a:lnTo>
                  <a:lnTo>
                    <a:pt x="2044326" y="35454"/>
                  </a:lnTo>
                  <a:lnTo>
                    <a:pt x="2044326" y="66354"/>
                  </a:lnTo>
                  <a:cubicBezTo>
                    <a:pt x="2044326" y="70072"/>
                    <a:pt x="2044957" y="72732"/>
                    <a:pt x="2046219" y="74335"/>
                  </a:cubicBezTo>
                  <a:cubicBezTo>
                    <a:pt x="2047481" y="75938"/>
                    <a:pt x="2049578" y="76739"/>
                    <a:pt x="2052512" y="76739"/>
                  </a:cubicBezTo>
                  <a:cubicBezTo>
                    <a:pt x="2054763" y="76739"/>
                    <a:pt x="2056724" y="76108"/>
                    <a:pt x="2058395" y="74846"/>
                  </a:cubicBezTo>
                  <a:lnTo>
                    <a:pt x="2058395" y="83185"/>
                  </a:lnTo>
                  <a:cubicBezTo>
                    <a:pt x="2056212" y="84379"/>
                    <a:pt x="2053262" y="84976"/>
                    <a:pt x="2049544" y="84976"/>
                  </a:cubicBezTo>
                  <a:cubicBezTo>
                    <a:pt x="2039415" y="84976"/>
                    <a:pt x="2034350" y="79366"/>
                    <a:pt x="2034350" y="68145"/>
                  </a:cubicBezTo>
                  <a:lnTo>
                    <a:pt x="2034350" y="35454"/>
                  </a:lnTo>
                  <a:lnTo>
                    <a:pt x="2024630" y="35454"/>
                  </a:lnTo>
                  <a:lnTo>
                    <a:pt x="2024630" y="27166"/>
                  </a:lnTo>
                  <a:lnTo>
                    <a:pt x="2034350" y="27166"/>
                  </a:lnTo>
                  <a:lnTo>
                    <a:pt x="2034350" y="13557"/>
                  </a:lnTo>
                  <a:close/>
                  <a:moveTo>
                    <a:pt x="1329951" y="10385"/>
                  </a:moveTo>
                  <a:lnTo>
                    <a:pt x="1329951" y="27166"/>
                  </a:lnTo>
                  <a:lnTo>
                    <a:pt x="1344020" y="27166"/>
                  </a:lnTo>
                  <a:lnTo>
                    <a:pt x="1344020" y="35454"/>
                  </a:lnTo>
                  <a:lnTo>
                    <a:pt x="1329951" y="35454"/>
                  </a:lnTo>
                  <a:lnTo>
                    <a:pt x="1329951" y="66354"/>
                  </a:lnTo>
                  <a:cubicBezTo>
                    <a:pt x="1329951" y="70072"/>
                    <a:pt x="1330582" y="72732"/>
                    <a:pt x="1331844" y="74335"/>
                  </a:cubicBezTo>
                  <a:cubicBezTo>
                    <a:pt x="1333106" y="75938"/>
                    <a:pt x="1335204" y="76739"/>
                    <a:pt x="1338137" y="76739"/>
                  </a:cubicBezTo>
                  <a:cubicBezTo>
                    <a:pt x="1340388" y="76739"/>
                    <a:pt x="1342349" y="76108"/>
                    <a:pt x="1344020" y="74846"/>
                  </a:cubicBezTo>
                  <a:lnTo>
                    <a:pt x="1344020" y="83185"/>
                  </a:lnTo>
                  <a:cubicBezTo>
                    <a:pt x="1341837" y="84379"/>
                    <a:pt x="1338887" y="84976"/>
                    <a:pt x="1335169" y="84976"/>
                  </a:cubicBezTo>
                  <a:cubicBezTo>
                    <a:pt x="1325040" y="84976"/>
                    <a:pt x="1319975" y="79366"/>
                    <a:pt x="1319975" y="68145"/>
                  </a:cubicBezTo>
                  <a:lnTo>
                    <a:pt x="1319975" y="35454"/>
                  </a:lnTo>
                  <a:lnTo>
                    <a:pt x="1310255" y="35454"/>
                  </a:lnTo>
                  <a:lnTo>
                    <a:pt x="1310255" y="27166"/>
                  </a:lnTo>
                  <a:lnTo>
                    <a:pt x="1319975" y="27166"/>
                  </a:lnTo>
                  <a:lnTo>
                    <a:pt x="1319975" y="13557"/>
                  </a:lnTo>
                  <a:close/>
                  <a:moveTo>
                    <a:pt x="1956308" y="4502"/>
                  </a:moveTo>
                  <a:lnTo>
                    <a:pt x="1966540" y="4502"/>
                  </a:lnTo>
                  <a:lnTo>
                    <a:pt x="1966540" y="74693"/>
                  </a:lnTo>
                  <a:lnTo>
                    <a:pt x="1998106" y="74693"/>
                  </a:lnTo>
                  <a:lnTo>
                    <a:pt x="1998106" y="83748"/>
                  </a:lnTo>
                  <a:lnTo>
                    <a:pt x="1956308" y="83748"/>
                  </a:lnTo>
                  <a:close/>
                  <a:moveTo>
                    <a:pt x="1614901" y="4502"/>
                  </a:moveTo>
                  <a:lnTo>
                    <a:pt x="1670819" y="4502"/>
                  </a:lnTo>
                  <a:lnTo>
                    <a:pt x="1670819" y="13608"/>
                  </a:lnTo>
                  <a:lnTo>
                    <a:pt x="1647950" y="13608"/>
                  </a:lnTo>
                  <a:lnTo>
                    <a:pt x="1647950" y="83748"/>
                  </a:lnTo>
                  <a:lnTo>
                    <a:pt x="1637667" y="83748"/>
                  </a:lnTo>
                  <a:lnTo>
                    <a:pt x="1637667" y="13608"/>
                  </a:lnTo>
                  <a:lnTo>
                    <a:pt x="1614901" y="13608"/>
                  </a:lnTo>
                  <a:close/>
                  <a:moveTo>
                    <a:pt x="946658" y="4502"/>
                  </a:moveTo>
                  <a:lnTo>
                    <a:pt x="987484" y="4502"/>
                  </a:lnTo>
                  <a:lnTo>
                    <a:pt x="987484" y="13608"/>
                  </a:lnTo>
                  <a:lnTo>
                    <a:pt x="956890" y="13608"/>
                  </a:lnTo>
                  <a:lnTo>
                    <a:pt x="956890" y="38984"/>
                  </a:lnTo>
                  <a:lnTo>
                    <a:pt x="985233" y="38984"/>
                  </a:lnTo>
                  <a:lnTo>
                    <a:pt x="985233" y="48039"/>
                  </a:lnTo>
                  <a:lnTo>
                    <a:pt x="956890" y="48039"/>
                  </a:lnTo>
                  <a:lnTo>
                    <a:pt x="956890" y="74693"/>
                  </a:lnTo>
                  <a:lnTo>
                    <a:pt x="989274" y="74693"/>
                  </a:lnTo>
                  <a:lnTo>
                    <a:pt x="989274" y="83748"/>
                  </a:lnTo>
                  <a:lnTo>
                    <a:pt x="946658" y="83748"/>
                  </a:lnTo>
                  <a:close/>
                  <a:moveTo>
                    <a:pt x="834437" y="4502"/>
                  </a:moveTo>
                  <a:lnTo>
                    <a:pt x="845385" y="4502"/>
                  </a:lnTo>
                  <a:lnTo>
                    <a:pt x="875569" y="83748"/>
                  </a:lnTo>
                  <a:lnTo>
                    <a:pt x="864263" y="83748"/>
                  </a:lnTo>
                  <a:lnTo>
                    <a:pt x="856180" y="62057"/>
                  </a:lnTo>
                  <a:lnTo>
                    <a:pt x="823182" y="62057"/>
                  </a:lnTo>
                  <a:lnTo>
                    <a:pt x="815559" y="83748"/>
                  </a:lnTo>
                  <a:lnTo>
                    <a:pt x="804253" y="83748"/>
                  </a:lnTo>
                  <a:close/>
                  <a:moveTo>
                    <a:pt x="738601" y="4502"/>
                  </a:moveTo>
                  <a:lnTo>
                    <a:pt x="794519" y="4502"/>
                  </a:lnTo>
                  <a:lnTo>
                    <a:pt x="794519" y="13608"/>
                  </a:lnTo>
                  <a:lnTo>
                    <a:pt x="771650" y="13608"/>
                  </a:lnTo>
                  <a:lnTo>
                    <a:pt x="771650" y="83748"/>
                  </a:lnTo>
                  <a:lnTo>
                    <a:pt x="761367" y="83748"/>
                  </a:lnTo>
                  <a:lnTo>
                    <a:pt x="761367" y="13608"/>
                  </a:lnTo>
                  <a:lnTo>
                    <a:pt x="738601" y="13608"/>
                  </a:lnTo>
                  <a:close/>
                  <a:moveTo>
                    <a:pt x="687655" y="3172"/>
                  </a:moveTo>
                  <a:cubicBezTo>
                    <a:pt x="696216" y="3172"/>
                    <a:pt x="703464" y="4536"/>
                    <a:pt x="709398" y="7265"/>
                  </a:cubicBezTo>
                  <a:lnTo>
                    <a:pt x="709398" y="18315"/>
                  </a:lnTo>
                  <a:cubicBezTo>
                    <a:pt x="703054" y="14325"/>
                    <a:pt x="695500" y="12329"/>
                    <a:pt x="686734" y="12329"/>
                  </a:cubicBezTo>
                  <a:cubicBezTo>
                    <a:pt x="678105" y="12329"/>
                    <a:pt x="670994" y="15280"/>
                    <a:pt x="665401" y="21180"/>
                  </a:cubicBezTo>
                  <a:cubicBezTo>
                    <a:pt x="659807" y="27080"/>
                    <a:pt x="657011" y="34857"/>
                    <a:pt x="657011" y="44509"/>
                  </a:cubicBezTo>
                  <a:cubicBezTo>
                    <a:pt x="657011" y="54434"/>
                    <a:pt x="659586" y="62159"/>
                    <a:pt x="664736" y="67684"/>
                  </a:cubicBezTo>
                  <a:cubicBezTo>
                    <a:pt x="669886" y="73209"/>
                    <a:pt x="676844" y="75972"/>
                    <a:pt x="685609" y="75972"/>
                  </a:cubicBezTo>
                  <a:cubicBezTo>
                    <a:pt x="691646" y="75972"/>
                    <a:pt x="696779" y="74812"/>
                    <a:pt x="701008" y="72493"/>
                  </a:cubicBezTo>
                  <a:lnTo>
                    <a:pt x="701008" y="51057"/>
                  </a:lnTo>
                  <a:lnTo>
                    <a:pt x="683818" y="51057"/>
                  </a:lnTo>
                  <a:lnTo>
                    <a:pt x="683818" y="42002"/>
                  </a:lnTo>
                  <a:lnTo>
                    <a:pt x="711291" y="42002"/>
                  </a:lnTo>
                  <a:lnTo>
                    <a:pt x="711291" y="78325"/>
                  </a:lnTo>
                  <a:cubicBezTo>
                    <a:pt x="703378" y="82827"/>
                    <a:pt x="694442" y="85078"/>
                    <a:pt x="684483" y="85078"/>
                  </a:cubicBezTo>
                  <a:cubicBezTo>
                    <a:pt x="673024" y="85078"/>
                    <a:pt x="663789" y="81455"/>
                    <a:pt x="656780" y="74207"/>
                  </a:cubicBezTo>
                  <a:cubicBezTo>
                    <a:pt x="649772" y="66959"/>
                    <a:pt x="646267" y="57282"/>
                    <a:pt x="646267" y="45174"/>
                  </a:cubicBezTo>
                  <a:cubicBezTo>
                    <a:pt x="646267" y="32930"/>
                    <a:pt x="650138" y="22868"/>
                    <a:pt x="657880" y="14990"/>
                  </a:cubicBezTo>
                  <a:cubicBezTo>
                    <a:pt x="665623" y="7111"/>
                    <a:pt x="675548" y="3172"/>
                    <a:pt x="687655" y="3172"/>
                  </a:cubicBezTo>
                  <a:close/>
                  <a:moveTo>
                    <a:pt x="27984" y="3172"/>
                  </a:moveTo>
                  <a:cubicBezTo>
                    <a:pt x="35862" y="3172"/>
                    <a:pt x="41644" y="4127"/>
                    <a:pt x="45327" y="6037"/>
                  </a:cubicBezTo>
                  <a:lnTo>
                    <a:pt x="45327" y="17190"/>
                  </a:lnTo>
                  <a:cubicBezTo>
                    <a:pt x="40552" y="13881"/>
                    <a:pt x="34515" y="12227"/>
                    <a:pt x="27216" y="12227"/>
                  </a:cubicBezTo>
                  <a:cubicBezTo>
                    <a:pt x="22373" y="12227"/>
                    <a:pt x="18426" y="13242"/>
                    <a:pt x="15373" y="15271"/>
                  </a:cubicBezTo>
                  <a:cubicBezTo>
                    <a:pt x="12320" y="17300"/>
                    <a:pt x="10794" y="20123"/>
                    <a:pt x="10794" y="23738"/>
                  </a:cubicBezTo>
                  <a:cubicBezTo>
                    <a:pt x="10794" y="26944"/>
                    <a:pt x="11852" y="29553"/>
                    <a:pt x="13966" y="31565"/>
                  </a:cubicBezTo>
                  <a:cubicBezTo>
                    <a:pt x="16081" y="33578"/>
                    <a:pt x="20668" y="36323"/>
                    <a:pt x="27728" y="39802"/>
                  </a:cubicBezTo>
                  <a:cubicBezTo>
                    <a:pt x="35504" y="43520"/>
                    <a:pt x="40944" y="47237"/>
                    <a:pt x="44048" y="50955"/>
                  </a:cubicBezTo>
                  <a:cubicBezTo>
                    <a:pt x="47152" y="54673"/>
                    <a:pt x="48704" y="58851"/>
                    <a:pt x="48704" y="63489"/>
                  </a:cubicBezTo>
                  <a:cubicBezTo>
                    <a:pt x="48704" y="70447"/>
                    <a:pt x="46180" y="75784"/>
                    <a:pt x="41132" y="79502"/>
                  </a:cubicBezTo>
                  <a:cubicBezTo>
                    <a:pt x="36084" y="83220"/>
                    <a:pt x="29075" y="85078"/>
                    <a:pt x="20105" y="85078"/>
                  </a:cubicBezTo>
                  <a:cubicBezTo>
                    <a:pt x="16968" y="85078"/>
                    <a:pt x="13310" y="84644"/>
                    <a:pt x="9132" y="83774"/>
                  </a:cubicBezTo>
                  <a:cubicBezTo>
                    <a:pt x="4953" y="82904"/>
                    <a:pt x="1909" y="81821"/>
                    <a:pt x="0" y="80525"/>
                  </a:cubicBezTo>
                  <a:lnTo>
                    <a:pt x="0" y="68861"/>
                  </a:lnTo>
                  <a:cubicBezTo>
                    <a:pt x="2421" y="70975"/>
                    <a:pt x="5661" y="72715"/>
                    <a:pt x="9720" y="74079"/>
                  </a:cubicBezTo>
                  <a:cubicBezTo>
                    <a:pt x="13779" y="75443"/>
                    <a:pt x="17633" y="76125"/>
                    <a:pt x="21282" y="76125"/>
                  </a:cubicBezTo>
                  <a:cubicBezTo>
                    <a:pt x="32401" y="76125"/>
                    <a:pt x="37960" y="72169"/>
                    <a:pt x="37960" y="64256"/>
                  </a:cubicBezTo>
                  <a:cubicBezTo>
                    <a:pt x="37960" y="62039"/>
                    <a:pt x="37363" y="60044"/>
                    <a:pt x="36169" y="58271"/>
                  </a:cubicBezTo>
                  <a:cubicBezTo>
                    <a:pt x="34976" y="56497"/>
                    <a:pt x="33339" y="54928"/>
                    <a:pt x="31258" y="53564"/>
                  </a:cubicBezTo>
                  <a:cubicBezTo>
                    <a:pt x="29178" y="52200"/>
                    <a:pt x="25272" y="50102"/>
                    <a:pt x="19543" y="47271"/>
                  </a:cubicBezTo>
                  <a:cubicBezTo>
                    <a:pt x="11596" y="43315"/>
                    <a:pt x="6360" y="39640"/>
                    <a:pt x="3837" y="36246"/>
                  </a:cubicBezTo>
                  <a:cubicBezTo>
                    <a:pt x="1313" y="32853"/>
                    <a:pt x="51" y="28973"/>
                    <a:pt x="51" y="24608"/>
                  </a:cubicBezTo>
                  <a:cubicBezTo>
                    <a:pt x="51" y="18025"/>
                    <a:pt x="2694" y="12807"/>
                    <a:pt x="7980" y="8953"/>
                  </a:cubicBezTo>
                  <a:cubicBezTo>
                    <a:pt x="13267" y="5099"/>
                    <a:pt x="19935" y="3172"/>
                    <a:pt x="27984" y="3172"/>
                  </a:cubicBezTo>
                  <a:close/>
                  <a:moveTo>
                    <a:pt x="1379069" y="921"/>
                  </a:moveTo>
                  <a:cubicBezTo>
                    <a:pt x="1380877" y="921"/>
                    <a:pt x="1382403" y="1518"/>
                    <a:pt x="1383648" y="2711"/>
                  </a:cubicBezTo>
                  <a:cubicBezTo>
                    <a:pt x="1384893" y="3905"/>
                    <a:pt x="1385515" y="5406"/>
                    <a:pt x="1385515" y="7213"/>
                  </a:cubicBezTo>
                  <a:cubicBezTo>
                    <a:pt x="1385515" y="8987"/>
                    <a:pt x="1384893" y="10462"/>
                    <a:pt x="1383648" y="11639"/>
                  </a:cubicBezTo>
                  <a:cubicBezTo>
                    <a:pt x="1382403" y="12815"/>
                    <a:pt x="1380877" y="13404"/>
                    <a:pt x="1379069" y="13404"/>
                  </a:cubicBezTo>
                  <a:cubicBezTo>
                    <a:pt x="1377261" y="13404"/>
                    <a:pt x="1375761" y="12815"/>
                    <a:pt x="1374567" y="11639"/>
                  </a:cubicBezTo>
                  <a:cubicBezTo>
                    <a:pt x="1373373" y="10462"/>
                    <a:pt x="1372776" y="8987"/>
                    <a:pt x="1372776" y="7213"/>
                  </a:cubicBezTo>
                  <a:cubicBezTo>
                    <a:pt x="1372776" y="5440"/>
                    <a:pt x="1373382" y="3948"/>
                    <a:pt x="1374593" y="2737"/>
                  </a:cubicBezTo>
                  <a:cubicBezTo>
                    <a:pt x="1375803" y="1526"/>
                    <a:pt x="1377296" y="921"/>
                    <a:pt x="1379069" y="921"/>
                  </a:cubicBezTo>
                  <a:close/>
                  <a:moveTo>
                    <a:pt x="2117940" y="0"/>
                  </a:moveTo>
                  <a:lnTo>
                    <a:pt x="2127967" y="0"/>
                  </a:lnTo>
                  <a:lnTo>
                    <a:pt x="2127967" y="83748"/>
                  </a:lnTo>
                  <a:lnTo>
                    <a:pt x="2117940" y="83748"/>
                  </a:lnTo>
                  <a:lnTo>
                    <a:pt x="2117940" y="74335"/>
                  </a:lnTo>
                  <a:lnTo>
                    <a:pt x="2117735" y="74335"/>
                  </a:lnTo>
                  <a:cubicBezTo>
                    <a:pt x="2113609" y="81497"/>
                    <a:pt x="2107197" y="85078"/>
                    <a:pt x="2098499" y="85078"/>
                  </a:cubicBezTo>
                  <a:cubicBezTo>
                    <a:pt x="2091337" y="85078"/>
                    <a:pt x="2085641" y="82529"/>
                    <a:pt x="2081412" y="77430"/>
                  </a:cubicBezTo>
                  <a:cubicBezTo>
                    <a:pt x="2077183" y="72331"/>
                    <a:pt x="2075068" y="65450"/>
                    <a:pt x="2075068" y="56787"/>
                  </a:cubicBezTo>
                  <a:cubicBezTo>
                    <a:pt x="2075068" y="47442"/>
                    <a:pt x="2077456" y="39947"/>
                    <a:pt x="2082231" y="34302"/>
                  </a:cubicBezTo>
                  <a:cubicBezTo>
                    <a:pt x="2087006" y="28658"/>
                    <a:pt x="2093247" y="25836"/>
                    <a:pt x="2100955" y="25836"/>
                  </a:cubicBezTo>
                  <a:cubicBezTo>
                    <a:pt x="2108663" y="25836"/>
                    <a:pt x="2114257" y="28837"/>
                    <a:pt x="2117735" y="34840"/>
                  </a:cubicBezTo>
                  <a:lnTo>
                    <a:pt x="2117940" y="34840"/>
                  </a:lnTo>
                  <a:close/>
                  <a:moveTo>
                    <a:pt x="1831204" y="0"/>
                  </a:moveTo>
                  <a:lnTo>
                    <a:pt x="1841231" y="0"/>
                  </a:lnTo>
                  <a:lnTo>
                    <a:pt x="1841231" y="36477"/>
                  </a:lnTo>
                  <a:lnTo>
                    <a:pt x="1841436" y="36477"/>
                  </a:lnTo>
                  <a:cubicBezTo>
                    <a:pt x="1845768" y="29383"/>
                    <a:pt x="1851924" y="25836"/>
                    <a:pt x="1859905" y="25836"/>
                  </a:cubicBezTo>
                  <a:cubicBezTo>
                    <a:pt x="1872626" y="25836"/>
                    <a:pt x="1878987" y="33527"/>
                    <a:pt x="1878987" y="48909"/>
                  </a:cubicBezTo>
                  <a:lnTo>
                    <a:pt x="1878987" y="83748"/>
                  </a:lnTo>
                  <a:lnTo>
                    <a:pt x="1869011" y="83748"/>
                  </a:lnTo>
                  <a:lnTo>
                    <a:pt x="1869011" y="51211"/>
                  </a:lnTo>
                  <a:cubicBezTo>
                    <a:pt x="1869011" y="39819"/>
                    <a:pt x="1864782" y="34123"/>
                    <a:pt x="1856324" y="34123"/>
                  </a:cubicBezTo>
                  <a:cubicBezTo>
                    <a:pt x="1851992" y="34123"/>
                    <a:pt x="1848394" y="35786"/>
                    <a:pt x="1845529" y="39111"/>
                  </a:cubicBezTo>
                  <a:cubicBezTo>
                    <a:pt x="1842664" y="42437"/>
                    <a:pt x="1841231" y="46623"/>
                    <a:pt x="1841231" y="51671"/>
                  </a:cubicBezTo>
                  <a:lnTo>
                    <a:pt x="1841231" y="83748"/>
                  </a:lnTo>
                  <a:lnTo>
                    <a:pt x="1831204" y="83748"/>
                  </a:lnTo>
                  <a:close/>
                  <a:moveTo>
                    <a:pt x="1060665" y="0"/>
                  </a:moveTo>
                  <a:lnTo>
                    <a:pt x="1070692" y="0"/>
                  </a:lnTo>
                  <a:lnTo>
                    <a:pt x="1070692" y="83748"/>
                  </a:lnTo>
                  <a:lnTo>
                    <a:pt x="1060665" y="83748"/>
                  </a:lnTo>
                  <a:lnTo>
                    <a:pt x="1060665" y="74335"/>
                  </a:lnTo>
                  <a:lnTo>
                    <a:pt x="1060461" y="74335"/>
                  </a:lnTo>
                  <a:cubicBezTo>
                    <a:pt x="1056334" y="81497"/>
                    <a:pt x="1049922" y="85078"/>
                    <a:pt x="1041224" y="85078"/>
                  </a:cubicBezTo>
                  <a:cubicBezTo>
                    <a:pt x="1034062" y="85078"/>
                    <a:pt x="1028366" y="82529"/>
                    <a:pt x="1024137" y="77430"/>
                  </a:cubicBezTo>
                  <a:cubicBezTo>
                    <a:pt x="1019908" y="72331"/>
                    <a:pt x="1017793" y="65450"/>
                    <a:pt x="1017793" y="56787"/>
                  </a:cubicBezTo>
                  <a:cubicBezTo>
                    <a:pt x="1017793" y="47442"/>
                    <a:pt x="1020181" y="39947"/>
                    <a:pt x="1024956" y="34302"/>
                  </a:cubicBezTo>
                  <a:cubicBezTo>
                    <a:pt x="1029731" y="28658"/>
                    <a:pt x="1035972" y="25836"/>
                    <a:pt x="1043680" y="25836"/>
                  </a:cubicBezTo>
                  <a:cubicBezTo>
                    <a:pt x="1051388" y="25836"/>
                    <a:pt x="1056982" y="28837"/>
                    <a:pt x="1060461" y="34840"/>
                  </a:cubicBezTo>
                  <a:lnTo>
                    <a:pt x="1060665" y="34840"/>
                  </a:lnTo>
                  <a:close/>
                  <a:moveTo>
                    <a:pt x="364354" y="0"/>
                  </a:moveTo>
                  <a:lnTo>
                    <a:pt x="374381" y="0"/>
                  </a:lnTo>
                  <a:lnTo>
                    <a:pt x="374381" y="36477"/>
                  </a:lnTo>
                  <a:lnTo>
                    <a:pt x="374586" y="36477"/>
                  </a:lnTo>
                  <a:cubicBezTo>
                    <a:pt x="378918" y="29383"/>
                    <a:pt x="385074" y="25836"/>
                    <a:pt x="393055" y="25836"/>
                  </a:cubicBezTo>
                  <a:cubicBezTo>
                    <a:pt x="405776" y="25836"/>
                    <a:pt x="412137" y="33527"/>
                    <a:pt x="412137" y="48909"/>
                  </a:cubicBezTo>
                  <a:lnTo>
                    <a:pt x="412137" y="83748"/>
                  </a:lnTo>
                  <a:lnTo>
                    <a:pt x="402161" y="83748"/>
                  </a:lnTo>
                  <a:lnTo>
                    <a:pt x="402161" y="51211"/>
                  </a:lnTo>
                  <a:cubicBezTo>
                    <a:pt x="402161" y="39819"/>
                    <a:pt x="397932" y="34123"/>
                    <a:pt x="389474" y="34123"/>
                  </a:cubicBezTo>
                  <a:cubicBezTo>
                    <a:pt x="385142" y="34123"/>
                    <a:pt x="381544" y="35786"/>
                    <a:pt x="378679" y="39111"/>
                  </a:cubicBezTo>
                  <a:cubicBezTo>
                    <a:pt x="375814" y="42437"/>
                    <a:pt x="374381" y="46623"/>
                    <a:pt x="374381" y="51671"/>
                  </a:cubicBezTo>
                  <a:lnTo>
                    <a:pt x="374381" y="83748"/>
                  </a:lnTo>
                  <a:lnTo>
                    <a:pt x="364354" y="83748"/>
                  </a:lnTo>
                  <a:close/>
                  <a:moveTo>
                    <a:pt x="69079" y="0"/>
                  </a:moveTo>
                  <a:lnTo>
                    <a:pt x="79106" y="0"/>
                  </a:lnTo>
                  <a:lnTo>
                    <a:pt x="79106" y="36477"/>
                  </a:lnTo>
                  <a:lnTo>
                    <a:pt x="79311" y="36477"/>
                  </a:lnTo>
                  <a:cubicBezTo>
                    <a:pt x="83643" y="29383"/>
                    <a:pt x="89799" y="25836"/>
                    <a:pt x="97780" y="25836"/>
                  </a:cubicBezTo>
                  <a:cubicBezTo>
                    <a:pt x="110501" y="25836"/>
                    <a:pt x="116862" y="33527"/>
                    <a:pt x="116862" y="48909"/>
                  </a:cubicBezTo>
                  <a:lnTo>
                    <a:pt x="116862" y="83748"/>
                  </a:lnTo>
                  <a:lnTo>
                    <a:pt x="106886" y="83748"/>
                  </a:lnTo>
                  <a:lnTo>
                    <a:pt x="106886" y="51211"/>
                  </a:lnTo>
                  <a:cubicBezTo>
                    <a:pt x="106886" y="39819"/>
                    <a:pt x="102657" y="34123"/>
                    <a:pt x="94199" y="34123"/>
                  </a:cubicBezTo>
                  <a:cubicBezTo>
                    <a:pt x="89867" y="34123"/>
                    <a:pt x="86269" y="35786"/>
                    <a:pt x="83404" y="39111"/>
                  </a:cubicBezTo>
                  <a:cubicBezTo>
                    <a:pt x="80539" y="42437"/>
                    <a:pt x="79106" y="46623"/>
                    <a:pt x="79106" y="51671"/>
                  </a:cubicBezTo>
                  <a:lnTo>
                    <a:pt x="79106" y="83748"/>
                  </a:lnTo>
                  <a:lnTo>
                    <a:pt x="69079" y="837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850" spc="10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任意多边形 53"/>
          <p:cNvSpPr/>
          <p:nvPr/>
        </p:nvSpPr>
        <p:spPr>
          <a:xfrm>
            <a:off x="1" y="3522"/>
            <a:ext cx="6487887" cy="2608469"/>
          </a:xfrm>
          <a:custGeom>
            <a:avLst/>
            <a:gdLst>
              <a:gd name="connsiteX0" fmla="*/ 0 w 6487887"/>
              <a:gd name="connsiteY0" fmla="*/ 0 h 2608469"/>
              <a:gd name="connsiteX1" fmla="*/ 6487887 w 6487887"/>
              <a:gd name="connsiteY1" fmla="*/ 2589908 h 2608469"/>
              <a:gd name="connsiteX2" fmla="*/ 0 w 6487887"/>
              <a:gd name="connsiteY2" fmla="*/ 2608469 h 260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7887" h="2608469">
                <a:moveTo>
                  <a:pt x="0" y="0"/>
                </a:moveTo>
                <a:lnTo>
                  <a:pt x="6487887" y="2589908"/>
                </a:lnTo>
                <a:lnTo>
                  <a:pt x="0" y="26084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19" y="2025643"/>
            <a:ext cx="3751608" cy="444068"/>
          </a:xfrm>
          <a:prstGeom prst="rect">
            <a:avLst/>
          </a:prstGeom>
        </p:spPr>
      </p:pic>
      <p:sp>
        <p:nvSpPr>
          <p:cNvPr id="13" name="标题 3"/>
          <p:cNvSpPr txBox="1">
            <a:spLocks/>
          </p:cNvSpPr>
          <p:nvPr/>
        </p:nvSpPr>
        <p:spPr>
          <a:xfrm>
            <a:off x="978946" y="2778681"/>
            <a:ext cx="10219765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913765">
              <a:lnSpc>
                <a:spcPct val="150000"/>
              </a:lnSpc>
            </a:pPr>
            <a:r>
              <a:rPr lang="zh-CN" altLang="en-US" sz="3800" dirty="0" smtClean="0">
                <a:solidFill>
                  <a:srgbClr val="1074BB"/>
                </a:solidFill>
                <a:latin typeface="微软雅黑" pitchFamily="34" charset="-122"/>
              </a:rPr>
              <a:t>中职</a:t>
            </a:r>
            <a:r>
              <a:rPr lang="zh-CN" altLang="en-US" sz="3800" dirty="0" smtClean="0">
                <a:solidFill>
                  <a:srgbClr val="1074BB"/>
                </a:solidFill>
                <a:latin typeface="微软雅黑" pitchFamily="34" charset="-122"/>
              </a:rPr>
              <a:t>学校机械加工技术</a:t>
            </a:r>
            <a:r>
              <a:rPr lang="zh-CN" altLang="en-US" sz="3800" dirty="0" smtClean="0">
                <a:solidFill>
                  <a:srgbClr val="FF0000"/>
                </a:solidFill>
                <a:latin typeface="微软雅黑" pitchFamily="34" charset="-122"/>
              </a:rPr>
              <a:t>加工技术</a:t>
            </a:r>
            <a:r>
              <a:rPr lang="zh-CN" altLang="en-US" sz="3800" dirty="0" smtClean="0">
                <a:solidFill>
                  <a:srgbClr val="1074BB"/>
                </a:solidFill>
                <a:latin typeface="微软雅黑" pitchFamily="34" charset="-122"/>
              </a:rPr>
              <a:t>专业</a:t>
            </a:r>
            <a:r>
              <a:rPr lang="zh-CN" altLang="en-US" sz="3800" dirty="0">
                <a:solidFill>
                  <a:srgbClr val="1074BB"/>
                </a:solidFill>
                <a:latin typeface="微软雅黑" pitchFamily="34" charset="-122"/>
              </a:rPr>
              <a:t>建设</a:t>
            </a:r>
            <a:r>
              <a:rPr lang="zh-CN" altLang="en-US" sz="3800" dirty="0" smtClean="0">
                <a:solidFill>
                  <a:srgbClr val="1074BB"/>
                </a:solidFill>
                <a:latin typeface="微软雅黑" pitchFamily="34" charset="-122"/>
              </a:rPr>
              <a:t>整体解决方案</a:t>
            </a:r>
            <a:endParaRPr lang="en-US" altLang="zh-CN" sz="3800" dirty="0" smtClean="0">
              <a:solidFill>
                <a:srgbClr val="1074BB"/>
              </a:solidFill>
              <a:latin typeface="微软雅黑" pitchFamily="3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174436" y="4319961"/>
            <a:ext cx="4055163" cy="1227142"/>
          </a:xfrm>
          <a:prstGeom prst="rect">
            <a:avLst/>
          </a:prstGeom>
          <a:noFill/>
        </p:spPr>
        <p:txBody>
          <a:bodyPr wrap="square" lIns="117994" tIns="58997" rIns="117994" bIns="58997" rtlCol="0">
            <a:spAutoFit/>
          </a:bodyPr>
          <a:lstStyle/>
          <a:p>
            <a:pPr algn="ctr" defTabSz="914274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国泰安战略项目事业部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Semibold" panose="020B0702040204020203" pitchFamily="34" charset="0"/>
            </a:endParaRPr>
          </a:p>
          <a:p>
            <a:pPr algn="ctr" defTabSz="914274"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rPr>
              <a:t>2018.09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08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71496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77" y="771227"/>
            <a:ext cx="2995017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（一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）专业建设顶层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设计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7" name="文本占位符 20"/>
          <p:cNvSpPr txBox="1">
            <a:spLocks/>
          </p:cNvSpPr>
          <p:nvPr/>
        </p:nvSpPr>
        <p:spPr>
          <a:xfrm>
            <a:off x="8918089" y="186624"/>
            <a:ext cx="2707081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三、主要建设内容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983406" y="3952779"/>
            <a:ext cx="301675" cy="6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39" name="矩形 38"/>
          <p:cNvSpPr/>
          <p:nvPr/>
        </p:nvSpPr>
        <p:spPr>
          <a:xfrm>
            <a:off x="3983862" y="4101461"/>
            <a:ext cx="301675" cy="6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grpSp>
        <p:nvGrpSpPr>
          <p:cNvPr id="41" name="组合 40"/>
          <p:cNvGrpSpPr/>
          <p:nvPr/>
        </p:nvGrpSpPr>
        <p:grpSpPr>
          <a:xfrm>
            <a:off x="1633775" y="2029978"/>
            <a:ext cx="2156418" cy="2294303"/>
            <a:chOff x="887760" y="1705372"/>
            <a:chExt cx="1571845" cy="1780833"/>
          </a:xfrm>
        </p:grpSpPr>
        <p:sp>
          <p:nvSpPr>
            <p:cNvPr id="51" name="矩形 50"/>
            <p:cNvSpPr/>
            <p:nvPr/>
          </p:nvSpPr>
          <p:spPr>
            <a:xfrm>
              <a:off x="887760" y="1705372"/>
              <a:ext cx="1571845" cy="1780833"/>
            </a:xfrm>
            <a:prstGeom prst="rect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122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0100" y="2137420"/>
              <a:ext cx="1372792" cy="1048235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3874530" y="3767583"/>
            <a:ext cx="6842411" cy="2705303"/>
            <a:chOff x="2527912" y="1987312"/>
            <a:chExt cx="6264576" cy="2148250"/>
          </a:xfrm>
        </p:grpSpPr>
        <p:grpSp>
          <p:nvGrpSpPr>
            <p:cNvPr id="54" name="组合 53"/>
            <p:cNvGrpSpPr/>
            <p:nvPr/>
          </p:nvGrpSpPr>
          <p:grpSpPr>
            <a:xfrm>
              <a:off x="2527912" y="1987312"/>
              <a:ext cx="6264576" cy="2148250"/>
              <a:chOff x="7412548" y="1811197"/>
              <a:chExt cx="8699086" cy="3802644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7412548" y="1811197"/>
                <a:ext cx="8699086" cy="3152274"/>
              </a:xfrm>
              <a:prstGeom prst="rect">
                <a:avLst/>
              </a:prstGeom>
              <a:solidFill>
                <a:srgbClr val="0070C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8115200" y="2362992"/>
                <a:ext cx="7523748" cy="2221831"/>
                <a:chOff x="4041454" y="2404658"/>
                <a:chExt cx="7523748" cy="2221831"/>
              </a:xfrm>
            </p:grpSpPr>
            <p:cxnSp>
              <p:nvCxnSpPr>
                <p:cNvPr id="59" name="直接连接符 58"/>
                <p:cNvCxnSpPr/>
                <p:nvPr/>
              </p:nvCxnSpPr>
              <p:spPr>
                <a:xfrm>
                  <a:off x="8472937" y="2440048"/>
                  <a:ext cx="3092011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组合 59"/>
                <p:cNvGrpSpPr/>
                <p:nvPr/>
              </p:nvGrpSpPr>
              <p:grpSpPr>
                <a:xfrm>
                  <a:off x="4041454" y="2404658"/>
                  <a:ext cx="7523748" cy="2221831"/>
                  <a:chOff x="4010526" y="2400198"/>
                  <a:chExt cx="7523748" cy="2221831"/>
                </a:xfrm>
              </p:grpSpPr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4010526" y="4583012"/>
                    <a:ext cx="7523748" cy="0"/>
                  </a:xfrm>
                  <a:prstGeom prst="line">
                    <a:avLst/>
                  </a:prstGeom>
                  <a:ln w="762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11526542" y="2400198"/>
                    <a:ext cx="0" cy="2221831"/>
                  </a:xfrm>
                  <a:prstGeom prst="line">
                    <a:avLst/>
                  </a:prstGeom>
                  <a:ln w="762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/>
                  <p:cNvCxnSpPr/>
                  <p:nvPr/>
                </p:nvCxnSpPr>
                <p:spPr>
                  <a:xfrm>
                    <a:off x="4029233" y="2919874"/>
                    <a:ext cx="0" cy="1699350"/>
                  </a:xfrm>
                  <a:prstGeom prst="line">
                    <a:avLst/>
                  </a:prstGeom>
                  <a:ln w="762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直角三角形 22"/>
              <p:cNvSpPr/>
              <p:nvPr/>
            </p:nvSpPr>
            <p:spPr>
              <a:xfrm rot="16200000" flipH="1">
                <a:off x="15286868" y="4789076"/>
                <a:ext cx="662152" cy="987377"/>
              </a:xfrm>
              <a:custGeom>
                <a:avLst/>
                <a:gdLst>
                  <a:gd name="connsiteX0" fmla="*/ 0 w 898634"/>
                  <a:gd name="connsiteY0" fmla="*/ 1513490 h 1513490"/>
                  <a:gd name="connsiteX1" fmla="*/ 0 w 898634"/>
                  <a:gd name="connsiteY1" fmla="*/ 0 h 1513490"/>
                  <a:gd name="connsiteX2" fmla="*/ 898634 w 898634"/>
                  <a:gd name="connsiteY2" fmla="*/ 1513490 h 1513490"/>
                  <a:gd name="connsiteX3" fmla="*/ 0 w 898634"/>
                  <a:gd name="connsiteY3" fmla="*/ 1513490 h 1513490"/>
                  <a:gd name="connsiteX0" fmla="*/ 0 w 662152"/>
                  <a:gd name="connsiteY0" fmla="*/ 1734207 h 1734207"/>
                  <a:gd name="connsiteX1" fmla="*/ 0 w 662152"/>
                  <a:gd name="connsiteY1" fmla="*/ 220717 h 1734207"/>
                  <a:gd name="connsiteX2" fmla="*/ 662152 w 662152"/>
                  <a:gd name="connsiteY2" fmla="*/ 0 h 1734207"/>
                  <a:gd name="connsiteX3" fmla="*/ 0 w 662152"/>
                  <a:gd name="connsiteY3" fmla="*/ 1734207 h 1734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2152" h="1734207">
                    <a:moveTo>
                      <a:pt x="0" y="1734207"/>
                    </a:moveTo>
                    <a:lnTo>
                      <a:pt x="0" y="220717"/>
                    </a:lnTo>
                    <a:lnTo>
                      <a:pt x="662152" y="0"/>
                    </a:lnTo>
                    <a:lnTo>
                      <a:pt x="0" y="1734207"/>
                    </a:lnTo>
                    <a:close/>
                  </a:path>
                </a:pathLst>
              </a:cu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sp>
          <p:nvSpPr>
            <p:cNvPr id="55" name="文本框 4"/>
            <p:cNvSpPr txBox="1"/>
            <p:nvPr/>
          </p:nvSpPr>
          <p:spPr>
            <a:xfrm>
              <a:off x="3181792" y="1995256"/>
              <a:ext cx="5610696" cy="1796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有深度：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各地产业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行业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深入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调研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有高度：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现代职业教育创新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理念</a:t>
              </a:r>
              <a:endPara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有支撑：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资深教育专家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+100%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博硕顶层计团队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有产品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机械加工技术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产业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链条全覆盖，构建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多层次、综合性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、体系化产品</a:t>
              </a:r>
            </a:p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4960542" y="2680247"/>
            <a:ext cx="5904656" cy="504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顶层设计需符合职业教育体系创新的要求。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658507" y="3030602"/>
            <a:ext cx="301675" cy="6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66" name="矩形 65"/>
          <p:cNvSpPr/>
          <p:nvPr/>
        </p:nvSpPr>
        <p:spPr>
          <a:xfrm>
            <a:off x="3658963" y="3179285"/>
            <a:ext cx="301675" cy="6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67" name="矩形 66"/>
          <p:cNvSpPr/>
          <p:nvPr/>
        </p:nvSpPr>
        <p:spPr>
          <a:xfrm>
            <a:off x="3659302" y="3345172"/>
            <a:ext cx="301675" cy="6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68" name="矩形 67"/>
          <p:cNvSpPr/>
          <p:nvPr/>
        </p:nvSpPr>
        <p:spPr>
          <a:xfrm>
            <a:off x="3659758" y="3493855"/>
            <a:ext cx="301675" cy="6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69" name="矩形 68"/>
          <p:cNvSpPr/>
          <p:nvPr/>
        </p:nvSpPr>
        <p:spPr>
          <a:xfrm>
            <a:off x="3664337" y="3638209"/>
            <a:ext cx="301675" cy="6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70" name="矩形 69"/>
          <p:cNvSpPr/>
          <p:nvPr/>
        </p:nvSpPr>
        <p:spPr>
          <a:xfrm>
            <a:off x="3664793" y="3786891"/>
            <a:ext cx="301675" cy="6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71" name="矩形 70"/>
          <p:cNvSpPr/>
          <p:nvPr/>
        </p:nvSpPr>
        <p:spPr>
          <a:xfrm>
            <a:off x="1544007" y="4822665"/>
            <a:ext cx="19800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前瞻性、系统化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顶层设计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28925" y="1361829"/>
            <a:ext cx="309518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前瞻性、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系统化顶层设计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59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09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28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图示 39"/>
          <p:cNvGraphicFramePr/>
          <p:nvPr>
            <p:extLst>
              <p:ext uri="{D42A27DB-BD31-4B8C-83A1-F6EECF244321}">
                <p14:modId xmlns:p14="http://schemas.microsoft.com/office/powerpoint/2010/main" val="1466740016"/>
              </p:ext>
            </p:extLst>
          </p:nvPr>
        </p:nvGraphicFramePr>
        <p:xfrm>
          <a:off x="1655747" y="2079625"/>
          <a:ext cx="8911114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2" name="矩形 2"/>
          <p:cNvSpPr>
            <a:spLocks noChangeArrowheads="1"/>
          </p:cNvSpPr>
          <p:nvPr/>
        </p:nvSpPr>
        <p:spPr bwMode="auto">
          <a:xfrm>
            <a:off x="5275882" y="5560004"/>
            <a:ext cx="15700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6000"/>
              </a:lnSpc>
            </a:pPr>
            <a:r>
              <a:rPr lang="zh-CN" altLang="en-US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调研工作流程</a:t>
            </a:r>
            <a:endParaRPr lang="zh-CN" altLang="zh-CN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下箭头 4"/>
          <p:cNvSpPr>
            <a:spLocks noChangeArrowheads="1"/>
          </p:cNvSpPr>
          <p:nvPr/>
        </p:nvSpPr>
        <p:spPr bwMode="auto">
          <a:xfrm>
            <a:off x="4678982" y="4518025"/>
            <a:ext cx="2709863" cy="685800"/>
          </a:xfrm>
          <a:prstGeom prst="downArrow">
            <a:avLst>
              <a:gd name="adj1" fmla="val 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Arial" charset="0"/>
              <a:buNone/>
            </a:pPr>
            <a:endParaRPr lang="zh-CN" altLang="en-US">
              <a:latin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4417" y="876850"/>
            <a:ext cx="19979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专业设置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调研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2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06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44417" y="876850"/>
            <a:ext cx="28753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、专业人才市场需求分析</a:t>
            </a:r>
          </a:p>
        </p:txBody>
      </p:sp>
      <p:sp>
        <p:nvSpPr>
          <p:cNvPr id="12" name="MH_Text_2"/>
          <p:cNvSpPr/>
          <p:nvPr>
            <p:custDataLst>
              <p:tags r:id="rId1"/>
            </p:custDataLst>
          </p:nvPr>
        </p:nvSpPr>
        <p:spPr>
          <a:xfrm>
            <a:off x="2169414" y="1831885"/>
            <a:ext cx="9298238" cy="12448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随着我国制造业的不断发展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，机械加工技术设备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数量、种类越来越多，需要大批量能熟练掌握各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类机械加工技术设备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操作、安装调整、维修等技能型人才。因此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，机械加工技术类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专业有着举足轻重的作用，它的教学质量高低将直接关系到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行业机械加工技术设备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使用、维护管理水平。而中职学校担负着培养这种技能型、应用型专门人才的重任。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MH_SubTitle_2"/>
          <p:cNvSpPr/>
          <p:nvPr>
            <p:custDataLst>
              <p:tags r:id="rId2"/>
            </p:custDataLst>
          </p:nvPr>
        </p:nvSpPr>
        <p:spPr>
          <a:xfrm>
            <a:off x="2063016" y="1311664"/>
            <a:ext cx="6539030" cy="44419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r>
              <a:rPr lang="zh-CN" altLang="zh-CN" sz="2000" b="1" dirty="0">
                <a:latin typeface="微软雅黑" pitchFamily="34" charset="-122"/>
                <a:ea typeface="微软雅黑" pitchFamily="34" charset="-122"/>
              </a:rPr>
              <a:t>人才需求</a:t>
            </a:r>
            <a:endParaRPr lang="zh-CN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MH_Text_3"/>
          <p:cNvSpPr/>
          <p:nvPr>
            <p:custDataLst>
              <p:tags r:id="rId3"/>
            </p:custDataLst>
          </p:nvPr>
        </p:nvSpPr>
        <p:spPr>
          <a:xfrm>
            <a:off x="6671822" y="3331736"/>
            <a:ext cx="5178878" cy="16817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中职教育要求本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专业培养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具备机械加工技术设计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、制造、自动化基础知识与应用能力，能在工业生产第一线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从事机械加工技术工程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及自动化领域内的设计制造、科技开发、应用研究、运行管理和经营销售等方面工作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技能型、应用型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高级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技术人才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MH_SubTitle_3"/>
          <p:cNvSpPr/>
          <p:nvPr>
            <p:custDataLst>
              <p:tags r:id="rId4"/>
            </p:custDataLst>
          </p:nvPr>
        </p:nvSpPr>
        <p:spPr>
          <a:xfrm>
            <a:off x="2632855" y="3158773"/>
            <a:ext cx="6539030" cy="4455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>
              <a:defRPr/>
            </a:pPr>
            <a:r>
              <a:rPr lang="zh-CN" altLang="en-US" sz="2000" b="1" kern="0" dirty="0" smtClean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对应人才培养层次</a:t>
            </a:r>
            <a:endParaRPr lang="zh-CN" altLang="en-US" sz="2000" b="1" kern="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2900" y="1510695"/>
            <a:ext cx="1308236" cy="897405"/>
            <a:chOff x="6171112" y="2397706"/>
            <a:chExt cx="1308236" cy="897405"/>
          </a:xfrm>
        </p:grpSpPr>
        <p:sp>
          <p:nvSpPr>
            <p:cNvPr id="18" name="MH_Other_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171112" y="2397706"/>
              <a:ext cx="636115" cy="490335"/>
            </a:xfrm>
            <a:prstGeom prst="rect">
              <a:avLst/>
            </a:prstGeom>
            <a:solidFill>
              <a:srgbClr val="02AF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en-US" altLang="zh-CN" sz="2400" b="1" dirty="0" smtClean="0">
                  <a:solidFill>
                    <a:srgbClr val="FFFFFF"/>
                  </a:solidFill>
                  <a:ea typeface="微软雅黑" pitchFamily="34" charset="-122"/>
                </a:rPr>
                <a:t>01</a:t>
              </a:r>
              <a:endParaRPr lang="zh-CN" altLang="en-US" sz="24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9" name="MH_Other_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843233" y="2499474"/>
              <a:ext cx="504091" cy="388567"/>
            </a:xfrm>
            <a:prstGeom prst="rect">
              <a:avLst/>
            </a:prstGeom>
            <a:solidFill>
              <a:srgbClr val="98F7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1" hangingPunct="1">
                <a:lnSpc>
                  <a:spcPct val="130000"/>
                </a:lnSpc>
              </a:pPr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20" name="MH_Other_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315138" y="2915796"/>
              <a:ext cx="492089" cy="379315"/>
            </a:xfrm>
            <a:prstGeom prst="rect">
              <a:avLst/>
            </a:prstGeom>
            <a:solidFill>
              <a:srgbClr val="17E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1" hangingPunct="1">
                <a:lnSpc>
                  <a:spcPct val="130000"/>
                </a:lnSpc>
              </a:pPr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21" name="MH_Other_8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843233" y="2915796"/>
              <a:ext cx="636115" cy="323806"/>
            </a:xfrm>
            <a:prstGeom prst="rect">
              <a:avLst/>
            </a:prstGeom>
            <a:solidFill>
              <a:srgbClr val="CD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1" hangingPunct="1">
                <a:lnSpc>
                  <a:spcPct val="130000"/>
                </a:lnSpc>
              </a:pPr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36808" y="3327896"/>
            <a:ext cx="1308236" cy="897404"/>
            <a:chOff x="1418256" y="4161678"/>
            <a:chExt cx="1308236" cy="897404"/>
          </a:xfrm>
        </p:grpSpPr>
        <p:sp>
          <p:nvSpPr>
            <p:cNvPr id="23" name="MH_Other_9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418256" y="4161678"/>
              <a:ext cx="636115" cy="490335"/>
            </a:xfrm>
            <a:prstGeom prst="rect">
              <a:avLst/>
            </a:prstGeom>
            <a:solidFill>
              <a:srgbClr val="4FB4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en-US" altLang="zh-CN" sz="2400" b="1" dirty="0" smtClean="0">
                  <a:solidFill>
                    <a:srgbClr val="FFFFFF"/>
                  </a:solidFill>
                  <a:ea typeface="微软雅黑" pitchFamily="34" charset="-122"/>
                </a:rPr>
                <a:t>02</a:t>
              </a:r>
              <a:endParaRPr lang="zh-CN" altLang="en-US" sz="24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24" name="MH_Other_1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090377" y="4263445"/>
              <a:ext cx="504091" cy="388567"/>
            </a:xfrm>
            <a:prstGeom prst="rect">
              <a:avLst/>
            </a:prstGeom>
            <a:solidFill>
              <a:srgbClr val="B6E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1" hangingPunct="1">
                <a:lnSpc>
                  <a:spcPct val="130000"/>
                </a:lnSpc>
              </a:pPr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25" name="MH_Other_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562282" y="4679767"/>
              <a:ext cx="492089" cy="379315"/>
            </a:xfrm>
            <a:prstGeom prst="rect">
              <a:avLst/>
            </a:prstGeom>
            <a:solidFill>
              <a:srgbClr val="8DC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1" hangingPunct="1">
                <a:lnSpc>
                  <a:spcPct val="130000"/>
                </a:lnSpc>
              </a:pPr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29" name="MH_Other_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090377" y="4679767"/>
              <a:ext cx="636115" cy="323806"/>
            </a:xfrm>
            <a:prstGeom prst="rect">
              <a:avLst/>
            </a:prstGeom>
            <a:solidFill>
              <a:srgbClr val="E1F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1" hangingPunct="1">
                <a:lnSpc>
                  <a:spcPct val="130000"/>
                </a:lnSpc>
              </a:pPr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52272" y="3454229"/>
            <a:ext cx="1633538" cy="2732386"/>
            <a:chOff x="7501807" y="2982361"/>
            <a:chExt cx="1633538" cy="2732386"/>
          </a:xfrm>
        </p:grpSpPr>
        <p:sp>
          <p:nvSpPr>
            <p:cNvPr id="33" name="MH_SubTitle_1"/>
            <p:cNvSpPr/>
            <p:nvPr>
              <p:custDataLst>
                <p:tags r:id="rId5"/>
              </p:custDataLst>
            </p:nvPr>
          </p:nvSpPr>
          <p:spPr>
            <a:xfrm>
              <a:off x="7501807" y="2982361"/>
              <a:ext cx="1223963" cy="1559286"/>
            </a:xfrm>
            <a:custGeom>
              <a:avLst/>
              <a:gdLst>
                <a:gd name="connsiteX0" fmla="*/ 612000 w 1224000"/>
                <a:gd name="connsiteY0" fmla="*/ 0 h 1872210"/>
                <a:gd name="connsiteX1" fmla="*/ 1224000 w 1224000"/>
                <a:gd name="connsiteY1" fmla="*/ 405622 h 1872210"/>
                <a:gd name="connsiteX2" fmla="*/ 1224000 w 1224000"/>
                <a:gd name="connsiteY2" fmla="*/ 1872210 h 1872210"/>
                <a:gd name="connsiteX3" fmla="*/ 0 w 1224000"/>
                <a:gd name="connsiteY3" fmla="*/ 1872210 h 1872210"/>
                <a:gd name="connsiteX4" fmla="*/ 0 w 1224000"/>
                <a:gd name="connsiteY4" fmla="*/ 405622 h 187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000" h="1872210">
                  <a:moveTo>
                    <a:pt x="612000" y="0"/>
                  </a:moveTo>
                  <a:lnTo>
                    <a:pt x="1224000" y="405622"/>
                  </a:lnTo>
                  <a:lnTo>
                    <a:pt x="1224000" y="1872210"/>
                  </a:lnTo>
                  <a:lnTo>
                    <a:pt x="0" y="1872210"/>
                  </a:lnTo>
                  <a:lnTo>
                    <a:pt x="0" y="405622"/>
                  </a:lnTo>
                  <a:close/>
                </a:path>
              </a:pathLst>
            </a:custGeom>
            <a:solidFill>
              <a:srgbClr val="33C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28800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中职教育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4" name="MH_SubTitle_2"/>
            <p:cNvSpPr/>
            <p:nvPr>
              <p:custDataLst>
                <p:tags r:id="rId6"/>
              </p:custDataLst>
            </p:nvPr>
          </p:nvSpPr>
          <p:spPr>
            <a:xfrm>
              <a:off x="7911382" y="4155462"/>
              <a:ext cx="1223963" cy="1559285"/>
            </a:xfrm>
            <a:custGeom>
              <a:avLst/>
              <a:gdLst>
                <a:gd name="connsiteX0" fmla="*/ 0 w 1224000"/>
                <a:gd name="connsiteY0" fmla="*/ 0 h 1872209"/>
                <a:gd name="connsiteX1" fmla="*/ 1224000 w 1224000"/>
                <a:gd name="connsiteY1" fmla="*/ 0 h 1872209"/>
                <a:gd name="connsiteX2" fmla="*/ 1224000 w 1224000"/>
                <a:gd name="connsiteY2" fmla="*/ 1466588 h 1872209"/>
                <a:gd name="connsiteX3" fmla="*/ 612000 w 1224000"/>
                <a:gd name="connsiteY3" fmla="*/ 1872209 h 1872209"/>
                <a:gd name="connsiteX4" fmla="*/ 0 w 1224000"/>
                <a:gd name="connsiteY4" fmla="*/ 1466588 h 1872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000" h="1872209">
                  <a:moveTo>
                    <a:pt x="0" y="0"/>
                  </a:moveTo>
                  <a:lnTo>
                    <a:pt x="1224000" y="0"/>
                  </a:lnTo>
                  <a:lnTo>
                    <a:pt x="1224000" y="1466588"/>
                  </a:lnTo>
                  <a:lnTo>
                    <a:pt x="612000" y="1872209"/>
                  </a:lnTo>
                  <a:lnTo>
                    <a:pt x="0" y="1466588"/>
                  </a:lnTo>
                  <a:close/>
                </a:path>
              </a:pathLst>
            </a:custGeom>
            <a:solidFill>
              <a:srgbClr val="00CC9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18000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应用型本科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MH_Other_1"/>
            <p:cNvSpPr/>
            <p:nvPr>
              <p:custDataLst>
                <p:tags r:id="rId7"/>
              </p:custDataLst>
            </p:nvPr>
          </p:nvSpPr>
          <p:spPr>
            <a:xfrm flipH="1">
              <a:off x="7501807" y="4155462"/>
              <a:ext cx="409575" cy="386184"/>
            </a:xfrm>
            <a:prstGeom prst="rtTriangle">
              <a:avLst/>
            </a:prstGeom>
            <a:solidFill>
              <a:srgbClr val="0099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782901" y="4628545"/>
            <a:ext cx="4201184" cy="19527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应用型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本科主要培养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高级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工程技术应用型人才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，技术工程师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、技术研究员、一线管理者职业学校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师资等。突出“能设计、会施工、懂管理”的特点，有更宽的理论技术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基础和更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强的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现场处理解决问题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的能力。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023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5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3"/>
          <p:cNvGrpSpPr>
            <a:grpSpLocks/>
          </p:cNvGrpSpPr>
          <p:nvPr/>
        </p:nvGrpSpPr>
        <p:grpSpPr bwMode="auto">
          <a:xfrm>
            <a:off x="753127" y="1753043"/>
            <a:ext cx="5658022" cy="4572000"/>
            <a:chOff x="1488" y="960"/>
            <a:chExt cx="3175" cy="2880"/>
          </a:xfrm>
        </p:grpSpPr>
        <p:grpSp>
          <p:nvGrpSpPr>
            <p:cNvPr id="18" name="Group 4"/>
            <p:cNvGrpSpPr>
              <a:grpSpLocks/>
            </p:cNvGrpSpPr>
            <p:nvPr/>
          </p:nvGrpSpPr>
          <p:grpSpPr bwMode="auto">
            <a:xfrm>
              <a:off x="2356" y="960"/>
              <a:ext cx="1192" cy="959"/>
              <a:chOff x="2356" y="960"/>
              <a:chExt cx="1192" cy="959"/>
            </a:xfrm>
          </p:grpSpPr>
          <p:grpSp>
            <p:nvGrpSpPr>
              <p:cNvPr id="70" name="Group 5"/>
              <p:cNvGrpSpPr>
                <a:grpSpLocks/>
              </p:cNvGrpSpPr>
              <p:nvPr/>
            </p:nvGrpSpPr>
            <p:grpSpPr bwMode="auto">
              <a:xfrm>
                <a:off x="2356" y="960"/>
                <a:ext cx="1192" cy="959"/>
                <a:chOff x="2057" y="862"/>
                <a:chExt cx="1549" cy="1351"/>
              </a:xfrm>
            </p:grpSpPr>
            <p:sp>
              <p:nvSpPr>
                <p:cNvPr id="72" name="AutoShape 6"/>
                <p:cNvSpPr>
                  <a:spLocks noChangeArrowheads="1"/>
                </p:cNvSpPr>
                <p:nvPr/>
              </p:nvSpPr>
              <p:spPr bwMode="gray">
                <a:xfrm>
                  <a:off x="2070" y="885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" name="AutoShape 7"/>
                <p:cNvSpPr>
                  <a:spLocks noChangeArrowheads="1"/>
                </p:cNvSpPr>
                <p:nvPr/>
              </p:nvSpPr>
              <p:spPr bwMode="gray">
                <a:xfrm>
                  <a:off x="2057" y="862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4" name="AutoShape 8"/>
                <p:cNvSpPr>
                  <a:spLocks noChangeArrowheads="1"/>
                </p:cNvSpPr>
                <p:nvPr/>
              </p:nvSpPr>
              <p:spPr bwMode="gray">
                <a:xfrm>
                  <a:off x="2147" y="942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7262EC"/>
                    </a:gs>
                    <a:gs pos="100000">
                      <a:srgbClr val="2614AA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71" name="Text Box 9"/>
              <p:cNvSpPr txBox="1">
                <a:spLocks noChangeArrowheads="1"/>
              </p:cNvSpPr>
              <p:nvPr/>
            </p:nvSpPr>
            <p:spPr bwMode="gray">
              <a:xfrm>
                <a:off x="2542" y="1323"/>
                <a:ext cx="96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eaLnBrk="1" hangingPunct="1"/>
                <a:r>
                  <a:rPr lang="zh-CN" altLang="en-US" sz="1800" b="1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机电技术应用</a:t>
                </a:r>
                <a:endParaRPr lang="en-US" altLang="zh-CN" sz="1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9" name="Group 10"/>
            <p:cNvGrpSpPr>
              <a:grpSpLocks/>
            </p:cNvGrpSpPr>
            <p:nvPr/>
          </p:nvGrpSpPr>
          <p:grpSpPr bwMode="auto">
            <a:xfrm>
              <a:off x="1488" y="1439"/>
              <a:ext cx="1193" cy="958"/>
              <a:chOff x="1488" y="1439"/>
              <a:chExt cx="1193" cy="958"/>
            </a:xfrm>
          </p:grpSpPr>
          <p:grpSp>
            <p:nvGrpSpPr>
              <p:cNvPr id="65" name="Group 11"/>
              <p:cNvGrpSpPr>
                <a:grpSpLocks/>
              </p:cNvGrpSpPr>
              <p:nvPr/>
            </p:nvGrpSpPr>
            <p:grpSpPr bwMode="auto">
              <a:xfrm>
                <a:off x="1488" y="1439"/>
                <a:ext cx="1193" cy="958"/>
                <a:chOff x="1110" y="2656"/>
                <a:chExt cx="1549" cy="1349"/>
              </a:xfrm>
            </p:grpSpPr>
            <p:sp>
              <p:nvSpPr>
                <p:cNvPr id="67" name="AutoShape 12"/>
                <p:cNvSpPr>
                  <a:spLocks noChangeArrowheads="1"/>
                </p:cNvSpPr>
                <p:nvPr/>
              </p:nvSpPr>
              <p:spPr bwMode="gray">
                <a:xfrm>
                  <a:off x="1123" y="2678"/>
                  <a:ext cx="1536" cy="1327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8" name="AutoShape 13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9" name="AutoShape 14"/>
                <p:cNvSpPr>
                  <a:spLocks noChangeArrowheads="1"/>
                </p:cNvSpPr>
                <p:nvPr/>
              </p:nvSpPr>
              <p:spPr bwMode="gray">
                <a:xfrm>
                  <a:off x="1200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45A2D6"/>
                    </a:gs>
                    <a:gs pos="100000">
                      <a:srgbClr val="49ACE3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66" name="Text Box 15"/>
              <p:cNvSpPr txBox="1">
                <a:spLocks noChangeArrowheads="1"/>
              </p:cNvSpPr>
              <p:nvPr/>
            </p:nvSpPr>
            <p:spPr bwMode="gray">
              <a:xfrm>
                <a:off x="1693" y="1803"/>
                <a:ext cx="90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eaLnBrk="1" hangingPunct="1"/>
                <a:r>
                  <a:rPr lang="zh-CN" altLang="en-US" sz="18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数控技术</a:t>
                </a:r>
                <a:r>
                  <a:rPr lang="zh-CN" altLang="en-US" sz="1800" b="1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应用</a:t>
                </a:r>
                <a:endParaRPr lang="zh-CN" altLang="en-US" sz="1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0" name="Group 16"/>
            <p:cNvGrpSpPr>
              <a:grpSpLocks/>
            </p:cNvGrpSpPr>
            <p:nvPr/>
          </p:nvGrpSpPr>
          <p:grpSpPr bwMode="auto">
            <a:xfrm>
              <a:off x="2356" y="1919"/>
              <a:ext cx="1192" cy="975"/>
              <a:chOff x="2356" y="1919"/>
              <a:chExt cx="1192" cy="975"/>
            </a:xfrm>
          </p:grpSpPr>
          <p:grpSp>
            <p:nvGrpSpPr>
              <p:cNvPr id="60" name="Group 17"/>
              <p:cNvGrpSpPr>
                <a:grpSpLocks/>
              </p:cNvGrpSpPr>
              <p:nvPr/>
            </p:nvGrpSpPr>
            <p:grpSpPr bwMode="auto">
              <a:xfrm>
                <a:off x="2356" y="1919"/>
                <a:ext cx="1192" cy="959"/>
                <a:chOff x="3174" y="2656"/>
                <a:chExt cx="1549" cy="1351"/>
              </a:xfrm>
            </p:grpSpPr>
            <p:sp>
              <p:nvSpPr>
                <p:cNvPr id="62" name="AutoShape 18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3" name="AutoShape 19"/>
                <p:cNvSpPr>
                  <a:spLocks noChangeArrowheads="1"/>
                </p:cNvSpPr>
                <p:nvPr/>
              </p:nvSpPr>
              <p:spPr bwMode="gray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4" name="AutoShape 20"/>
                <p:cNvSpPr>
                  <a:spLocks noChangeArrowheads="1"/>
                </p:cNvSpPr>
                <p:nvPr/>
              </p:nvSpPr>
              <p:spPr bwMode="gray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182F5E"/>
                    </a:gs>
                    <a:gs pos="100000">
                      <a:srgbClr val="3366CC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61" name="Text Box 21"/>
              <p:cNvSpPr txBox="1">
                <a:spLocks noChangeArrowheads="1"/>
              </p:cNvSpPr>
              <p:nvPr/>
            </p:nvSpPr>
            <p:spPr bwMode="gray">
              <a:xfrm>
                <a:off x="2542" y="2138"/>
                <a:ext cx="792" cy="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algn="ctr" eaLnBrk="1" hangingPunct="1"/>
                <a:r>
                  <a:rPr lang="zh-CN" altLang="en-US" sz="2400" b="1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机械加工技术</a:t>
                </a:r>
                <a:endParaRPr lang="en-US" altLang="zh-CN" sz="2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1" hangingPunct="1"/>
                <a:r>
                  <a:rPr lang="zh-CN" altLang="en-US" sz="2400" b="1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专业设置</a:t>
                </a:r>
                <a:endParaRPr lang="en-US" altLang="zh-CN" sz="2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1" name="Group 22"/>
            <p:cNvGrpSpPr>
              <a:grpSpLocks/>
            </p:cNvGrpSpPr>
            <p:nvPr/>
          </p:nvGrpSpPr>
          <p:grpSpPr bwMode="auto">
            <a:xfrm>
              <a:off x="3223" y="1438"/>
              <a:ext cx="1210" cy="959"/>
              <a:chOff x="3223" y="1438"/>
              <a:chExt cx="1210" cy="959"/>
            </a:xfrm>
          </p:grpSpPr>
          <p:grpSp>
            <p:nvGrpSpPr>
              <p:cNvPr id="55" name="Group 23"/>
              <p:cNvGrpSpPr>
                <a:grpSpLocks/>
              </p:cNvGrpSpPr>
              <p:nvPr/>
            </p:nvGrpSpPr>
            <p:grpSpPr bwMode="auto">
              <a:xfrm>
                <a:off x="3223" y="1438"/>
                <a:ext cx="1193" cy="959"/>
                <a:chOff x="2057" y="862"/>
                <a:chExt cx="1549" cy="1351"/>
              </a:xfrm>
            </p:grpSpPr>
            <p:sp>
              <p:nvSpPr>
                <p:cNvPr id="57" name="AutoShape 24"/>
                <p:cNvSpPr>
                  <a:spLocks noChangeArrowheads="1"/>
                </p:cNvSpPr>
                <p:nvPr/>
              </p:nvSpPr>
              <p:spPr bwMode="gray">
                <a:xfrm>
                  <a:off x="2070" y="885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8" name="AutoShape 25"/>
                <p:cNvSpPr>
                  <a:spLocks noChangeArrowheads="1"/>
                </p:cNvSpPr>
                <p:nvPr/>
              </p:nvSpPr>
              <p:spPr bwMode="gray">
                <a:xfrm>
                  <a:off x="2057" y="862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9" name="AutoShape 26"/>
                <p:cNvSpPr>
                  <a:spLocks noChangeArrowheads="1"/>
                </p:cNvSpPr>
                <p:nvPr/>
              </p:nvSpPr>
              <p:spPr bwMode="gray">
                <a:xfrm>
                  <a:off x="2147" y="942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3E565A"/>
                    </a:gs>
                    <a:gs pos="100000">
                      <a:srgbClr val="85B9C3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56" name="Text Box 27"/>
              <p:cNvSpPr txBox="1">
                <a:spLocks noChangeArrowheads="1"/>
              </p:cNvSpPr>
              <p:nvPr/>
            </p:nvSpPr>
            <p:spPr bwMode="gray">
              <a:xfrm>
                <a:off x="3334" y="1829"/>
                <a:ext cx="109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eaLnBrk="1" hangingPunct="1"/>
                <a:r>
                  <a:rPr lang="zh-CN" altLang="en-US" sz="18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模具设计与制造</a:t>
                </a:r>
              </a:p>
            </p:txBody>
          </p:sp>
        </p:grpSp>
        <p:grpSp>
          <p:nvGrpSpPr>
            <p:cNvPr id="22" name="Group 28"/>
            <p:cNvGrpSpPr>
              <a:grpSpLocks/>
            </p:cNvGrpSpPr>
            <p:nvPr/>
          </p:nvGrpSpPr>
          <p:grpSpPr bwMode="auto">
            <a:xfrm>
              <a:off x="3223" y="2400"/>
              <a:ext cx="1440" cy="959"/>
              <a:chOff x="3223" y="2400"/>
              <a:chExt cx="1440" cy="959"/>
            </a:xfrm>
          </p:grpSpPr>
          <p:grpSp>
            <p:nvGrpSpPr>
              <p:cNvPr id="50" name="Group 29"/>
              <p:cNvGrpSpPr>
                <a:grpSpLocks/>
              </p:cNvGrpSpPr>
              <p:nvPr/>
            </p:nvGrpSpPr>
            <p:grpSpPr bwMode="auto">
              <a:xfrm>
                <a:off x="3223" y="2400"/>
                <a:ext cx="1193" cy="959"/>
                <a:chOff x="3174" y="2656"/>
                <a:chExt cx="1549" cy="1351"/>
              </a:xfrm>
            </p:grpSpPr>
            <p:sp>
              <p:nvSpPr>
                <p:cNvPr id="52" name="AutoShape 30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3" name="AutoShape 31"/>
                <p:cNvSpPr>
                  <a:spLocks noChangeArrowheads="1"/>
                </p:cNvSpPr>
                <p:nvPr/>
              </p:nvSpPr>
              <p:spPr bwMode="gray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4" name="AutoShape 32"/>
                <p:cNvSpPr>
                  <a:spLocks noChangeArrowheads="1"/>
                </p:cNvSpPr>
                <p:nvPr/>
              </p:nvSpPr>
              <p:spPr bwMode="gray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216D4B"/>
                    </a:gs>
                    <a:gs pos="100000">
                      <a:srgbClr val="41D59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51" name="Text Box 33"/>
              <p:cNvSpPr txBox="1">
                <a:spLocks noChangeArrowheads="1"/>
              </p:cNvSpPr>
              <p:nvPr/>
            </p:nvSpPr>
            <p:spPr bwMode="gray">
              <a:xfrm>
                <a:off x="3523" y="2803"/>
                <a:ext cx="114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eaLnBrk="1" hangingPunct="1"/>
                <a:r>
                  <a:rPr lang="zh-CN" altLang="en-US" sz="1800" b="1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机械加工技术加工</a:t>
                </a:r>
                <a:endParaRPr lang="zh-CN" altLang="en-US" sz="1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3" name="Group 34"/>
            <p:cNvGrpSpPr>
              <a:grpSpLocks/>
            </p:cNvGrpSpPr>
            <p:nvPr/>
          </p:nvGrpSpPr>
          <p:grpSpPr bwMode="auto">
            <a:xfrm>
              <a:off x="1489" y="2400"/>
              <a:ext cx="1192" cy="960"/>
              <a:chOff x="1489" y="2400"/>
              <a:chExt cx="1192" cy="960"/>
            </a:xfrm>
          </p:grpSpPr>
          <p:grpSp>
            <p:nvGrpSpPr>
              <p:cNvPr id="44" name="Group 35"/>
              <p:cNvGrpSpPr>
                <a:grpSpLocks/>
              </p:cNvGrpSpPr>
              <p:nvPr/>
            </p:nvGrpSpPr>
            <p:grpSpPr bwMode="auto">
              <a:xfrm>
                <a:off x="1489" y="2400"/>
                <a:ext cx="1192" cy="960"/>
                <a:chOff x="3175" y="2655"/>
                <a:chExt cx="1548" cy="1352"/>
              </a:xfrm>
            </p:grpSpPr>
            <p:sp>
              <p:nvSpPr>
                <p:cNvPr id="47" name="AutoShape 36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8" name="AutoShape 37"/>
                <p:cNvSpPr>
                  <a:spLocks noChangeArrowheads="1"/>
                </p:cNvSpPr>
                <p:nvPr/>
              </p:nvSpPr>
              <p:spPr bwMode="gray">
                <a:xfrm>
                  <a:off x="3175" y="2655"/>
                  <a:ext cx="1537" cy="1327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9" name="AutoShape 38"/>
                <p:cNvSpPr>
                  <a:spLocks noChangeArrowheads="1"/>
                </p:cNvSpPr>
                <p:nvPr/>
              </p:nvSpPr>
              <p:spPr bwMode="gray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0082AD"/>
                    </a:gs>
                    <a:gs pos="100000">
                      <a:srgbClr val="0099CC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46" name="Text Box 39"/>
              <p:cNvSpPr txBox="1">
                <a:spLocks noChangeArrowheads="1"/>
              </p:cNvSpPr>
              <p:nvPr/>
            </p:nvSpPr>
            <p:spPr bwMode="gray">
              <a:xfrm>
                <a:off x="1712" y="2755"/>
                <a:ext cx="88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eaLnBrk="1" hangingPunct="1"/>
                <a:r>
                  <a:rPr lang="zh-CN" altLang="en-US" sz="18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焊接加工技术</a:t>
                </a:r>
              </a:p>
            </p:txBody>
          </p:sp>
        </p:grpSp>
        <p:grpSp>
          <p:nvGrpSpPr>
            <p:cNvPr id="24" name="Group 40"/>
            <p:cNvGrpSpPr>
              <a:grpSpLocks/>
            </p:cNvGrpSpPr>
            <p:nvPr/>
          </p:nvGrpSpPr>
          <p:grpSpPr bwMode="auto">
            <a:xfrm>
              <a:off x="2356" y="2881"/>
              <a:ext cx="1192" cy="959"/>
              <a:chOff x="2356" y="2881"/>
              <a:chExt cx="1192" cy="959"/>
            </a:xfrm>
          </p:grpSpPr>
          <p:grpSp>
            <p:nvGrpSpPr>
              <p:cNvPr id="25" name="Group 41"/>
              <p:cNvGrpSpPr>
                <a:grpSpLocks/>
              </p:cNvGrpSpPr>
              <p:nvPr/>
            </p:nvGrpSpPr>
            <p:grpSpPr bwMode="auto">
              <a:xfrm>
                <a:off x="2356" y="2881"/>
                <a:ext cx="1192" cy="959"/>
                <a:chOff x="3174" y="2656"/>
                <a:chExt cx="1549" cy="1351"/>
              </a:xfrm>
            </p:grpSpPr>
            <p:sp>
              <p:nvSpPr>
                <p:cNvPr id="38" name="AutoShape 42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9" name="AutoShape 43"/>
                <p:cNvSpPr>
                  <a:spLocks noChangeArrowheads="1"/>
                </p:cNvSpPr>
                <p:nvPr/>
              </p:nvSpPr>
              <p:spPr bwMode="gray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" name="AutoShape 44"/>
                <p:cNvSpPr>
                  <a:spLocks noChangeArrowheads="1"/>
                </p:cNvSpPr>
                <p:nvPr/>
              </p:nvSpPr>
              <p:spPr bwMode="gray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185E5E"/>
                    </a:gs>
                    <a:gs pos="100000">
                      <a:srgbClr val="33CCCC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9" name="Text Box 45"/>
              <p:cNvSpPr txBox="1">
                <a:spLocks noChangeArrowheads="1"/>
              </p:cNvSpPr>
              <p:nvPr/>
            </p:nvSpPr>
            <p:spPr bwMode="gray">
              <a:xfrm>
                <a:off x="2790" y="3262"/>
                <a:ext cx="36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algn="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eaLnBrk="1" hangingPunct="1"/>
                <a:r>
                  <a:rPr lang="zh-CN" altLang="en-US" sz="1800" b="1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其他</a:t>
                </a:r>
                <a:endParaRPr lang="en-US" altLang="zh-CN" sz="1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6061734" y="1685359"/>
            <a:ext cx="5563436" cy="473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b="1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培养目标：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按照国家教育部培养方针和“面向世界、特色鲜明、服务行业”的定位；坚持“教学、实践、研究为一体”的原则；培养德才兼备、素质精良、进取创新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的机械加工技术专业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相关领域高素质人才。</a:t>
            </a:r>
          </a:p>
          <a:p>
            <a:pPr>
              <a:lnSpc>
                <a:spcPct val="150000"/>
              </a:lnSpc>
            </a:pPr>
            <a:r>
              <a:rPr lang="zh-CN" altLang="en-US" sz="1300" b="1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专业概念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机械加工技术专业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是工科中的一个大的学科，其涉及的领域几乎包括生产生活中的各行各业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职业教育机械加工技术类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专业主要有</a:t>
            </a:r>
            <a:r>
              <a:rPr lang="en-US" altLang="zh-CN" sz="13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个专业：数控技术、模具、焊接技术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、机械加工技术加工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、机电技术应用。</a:t>
            </a:r>
          </a:p>
          <a:p>
            <a:pPr>
              <a:lnSpc>
                <a:spcPct val="150000"/>
              </a:lnSpc>
            </a:pPr>
            <a:r>
              <a:rPr lang="zh-CN" altLang="en-US" sz="1300" b="1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专业特色：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“地域化、应用化、国际化”；结合地方区域特质、名族特征、经济特色等加强区域性人才培养；结合实践教学、实验课题、科技研发等强化人才专业应用能力；吸收国外先进教学经验、加强国际化交流、引进国外原版教材培养国际化人才。</a:t>
            </a:r>
          </a:p>
          <a:p>
            <a:pPr>
              <a:lnSpc>
                <a:spcPct val="150000"/>
              </a:lnSpc>
            </a:pPr>
            <a:r>
              <a:rPr lang="zh-CN" altLang="en-US" sz="1300" b="1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专业设置：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数控技术、模具、焊接技术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、机械加工技术加工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、机电技术应用等专业。</a:t>
            </a:r>
          </a:p>
          <a:p>
            <a:pPr>
              <a:lnSpc>
                <a:spcPct val="150000"/>
              </a:lnSpc>
            </a:pPr>
            <a:r>
              <a:rPr lang="zh-CN" altLang="en-US" sz="1300" b="1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专业课程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机械加工技术基础、机械加工技术制图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、数控技术、金属加工与实训、模具加工技术、焊接技术、电工与电子技术等。</a:t>
            </a:r>
          </a:p>
          <a:p>
            <a:pPr>
              <a:lnSpc>
                <a:spcPct val="150000"/>
              </a:lnSpc>
            </a:pPr>
            <a:r>
              <a:rPr lang="zh-CN" altLang="en-US" sz="1300" b="1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就业前景：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数控加工企业生产一线的技术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岗位等。</a:t>
            </a:r>
            <a:endParaRPr lang="zh-CN" altLang="en-US" sz="1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44418" y="876850"/>
            <a:ext cx="20733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、专业设置分析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3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06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76" y="878607"/>
            <a:ext cx="2995017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（二）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人才培养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目标思路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25393" y="1924937"/>
            <a:ext cx="1263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实现路径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51" name="组合 8"/>
          <p:cNvGrpSpPr>
            <a:grpSpLocks/>
          </p:cNvGrpSpPr>
          <p:nvPr/>
        </p:nvGrpSpPr>
        <p:grpSpPr bwMode="auto">
          <a:xfrm>
            <a:off x="3649564" y="1988438"/>
            <a:ext cx="1839913" cy="570742"/>
            <a:chOff x="563095" y="2998604"/>
            <a:chExt cx="2137144" cy="84987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2" name="圆角矩形 51"/>
            <p:cNvSpPr/>
            <p:nvPr/>
          </p:nvSpPr>
          <p:spPr>
            <a:xfrm>
              <a:off x="563095" y="2998604"/>
              <a:ext cx="2137144" cy="84987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圆角矩形 6"/>
            <p:cNvSpPr/>
            <p:nvPr/>
          </p:nvSpPr>
          <p:spPr>
            <a:xfrm>
              <a:off x="587067" y="3023155"/>
              <a:ext cx="2089200" cy="80076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4290" tIns="22860" rIns="34290" bIns="22860" spcCol="127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buFont typeface="Arial" pitchFamily="34" charset="0"/>
                <a:buNone/>
                <a:defRPr/>
              </a:pPr>
              <a:r>
                <a:rPr lang="zh-CN" altLang="en-US" sz="1800" b="1" dirty="0" smtClean="0">
                  <a:solidFill>
                    <a:schemeClr val="accent6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技能型人才</a:t>
              </a:r>
              <a:endParaRPr lang="zh-CN" altLang="en-US" sz="1800" b="1" dirty="0">
                <a:solidFill>
                  <a:schemeClr val="accent6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557753" y="1903134"/>
            <a:ext cx="1840002" cy="674241"/>
            <a:chOff x="3354543" y="83779"/>
            <a:chExt cx="2137144" cy="84987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5" name="圆角矩形 54"/>
            <p:cNvSpPr/>
            <p:nvPr/>
          </p:nvSpPr>
          <p:spPr>
            <a:xfrm>
              <a:off x="3354543" y="83779"/>
              <a:ext cx="2137144" cy="84987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圆角矩形 10"/>
            <p:cNvSpPr/>
            <p:nvPr/>
          </p:nvSpPr>
          <p:spPr>
            <a:xfrm>
              <a:off x="3379435" y="108672"/>
              <a:ext cx="2087360" cy="800087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34290" tIns="22860" rIns="34290" bIns="22860" spcCol="127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buFont typeface="Arial" pitchFamily="34" charset="0"/>
                <a:buNone/>
                <a:defRPr/>
              </a:pPr>
              <a:r>
                <a:rPr lang="zh-CN" altLang="en-US" sz="1800" b="1" dirty="0" smtClean="0">
                  <a:solidFill>
                    <a:schemeClr val="accent6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技术技能型人才</a:t>
              </a:r>
              <a:endParaRPr lang="zh-CN" altLang="en-US" sz="1800" b="1" dirty="0">
                <a:solidFill>
                  <a:schemeClr val="accent6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7" name="虚尾箭头 56"/>
          <p:cNvSpPr/>
          <p:nvPr/>
        </p:nvSpPr>
        <p:spPr>
          <a:xfrm>
            <a:off x="5641185" y="2060620"/>
            <a:ext cx="719999" cy="435059"/>
          </a:xfrm>
          <a:prstGeom prst="stripedRightArrow">
            <a:avLst/>
          </a:prstGeom>
          <a:solidFill>
            <a:schemeClr val="accent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194560" y="2631188"/>
            <a:ext cx="7734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微软雅黑" pitchFamily="34" charset="-122"/>
                <a:ea typeface="微软雅黑" pitchFamily="34" charset="-122"/>
              </a:rPr>
              <a:t>表现在可以在工作现场发现并解决问题，可以做出流程工艺、工具设备上的技术革新。</a:t>
            </a:r>
            <a:endParaRPr lang="en-US" altLang="zh-CN" sz="1600" dirty="0">
              <a:solidFill>
                <a:schemeClr val="tx1">
                  <a:hueOff val="0"/>
                  <a:satOff val="0"/>
                  <a:lumOff val="0"/>
                  <a:alphaOff val="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MH_Other_1"/>
          <p:cNvSpPr/>
          <p:nvPr>
            <p:custDataLst>
              <p:tags r:id="rId2"/>
            </p:custDataLst>
          </p:nvPr>
        </p:nvSpPr>
        <p:spPr>
          <a:xfrm rot="20751297">
            <a:off x="4756224" y="3730057"/>
            <a:ext cx="1012825" cy="1687573"/>
          </a:xfrm>
          <a:prstGeom prst="moon">
            <a:avLst>
              <a:gd name="adj" fmla="val 15190"/>
            </a:avLst>
          </a:prstGeom>
          <a:solidFill>
            <a:schemeClr val="accent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MH_Other_3"/>
          <p:cNvSpPr/>
          <p:nvPr>
            <p:custDataLst>
              <p:tags r:id="rId3"/>
            </p:custDataLst>
          </p:nvPr>
        </p:nvSpPr>
        <p:spPr>
          <a:xfrm rot="9951297">
            <a:off x="5935735" y="3613673"/>
            <a:ext cx="1011238" cy="1686250"/>
          </a:xfrm>
          <a:prstGeom prst="moon">
            <a:avLst>
              <a:gd name="adj" fmla="val 15190"/>
            </a:avLst>
          </a:prstGeom>
          <a:solidFill>
            <a:schemeClr val="accent3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MH_Other_4"/>
          <p:cNvSpPr/>
          <p:nvPr>
            <p:custDataLst>
              <p:tags r:id="rId4"/>
            </p:custDataLst>
          </p:nvPr>
        </p:nvSpPr>
        <p:spPr>
          <a:xfrm rot="4551297">
            <a:off x="5359723" y="3012293"/>
            <a:ext cx="842463" cy="2024062"/>
          </a:xfrm>
          <a:prstGeom prst="moon">
            <a:avLst>
              <a:gd name="adj" fmla="val 15190"/>
            </a:avLst>
          </a:prstGeom>
          <a:solidFill>
            <a:schemeClr val="accent2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MH_Title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5107060" y="3859667"/>
            <a:ext cx="1493838" cy="13291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chemeClr val="accent6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培养方式</a:t>
            </a:r>
            <a:endParaRPr lang="en-US" altLang="zh-CN" sz="2400" b="1" kern="0" dirty="0">
              <a:solidFill>
                <a:schemeClr val="accent6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MH_Other_5"/>
          <p:cNvCxnSpPr/>
          <p:nvPr>
            <p:custDataLst>
              <p:tags r:id="rId6"/>
            </p:custDataLst>
          </p:nvPr>
        </p:nvCxnSpPr>
        <p:spPr>
          <a:xfrm flipH="1">
            <a:off x="2452760" y="3972083"/>
            <a:ext cx="2520950" cy="0"/>
          </a:xfrm>
          <a:prstGeom prst="line">
            <a:avLst/>
          </a:prstGeom>
          <a:ln w="6350">
            <a:solidFill>
              <a:srgbClr val="C5C5C5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MH_Other_6"/>
          <p:cNvCxnSpPr/>
          <p:nvPr>
            <p:custDataLst>
              <p:tags r:id="rId7"/>
            </p:custDataLst>
          </p:nvPr>
        </p:nvCxnSpPr>
        <p:spPr>
          <a:xfrm flipH="1">
            <a:off x="3094111" y="5397791"/>
            <a:ext cx="2519363" cy="0"/>
          </a:xfrm>
          <a:prstGeom prst="line">
            <a:avLst/>
          </a:prstGeom>
          <a:ln w="6350">
            <a:solidFill>
              <a:srgbClr val="C5C5C5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MH_Other_7"/>
          <p:cNvCxnSpPr/>
          <p:nvPr>
            <p:custDataLst>
              <p:tags r:id="rId8"/>
            </p:custDataLst>
          </p:nvPr>
        </p:nvCxnSpPr>
        <p:spPr>
          <a:xfrm flipH="1">
            <a:off x="6164336" y="3654671"/>
            <a:ext cx="2860675" cy="0"/>
          </a:xfrm>
          <a:prstGeom prst="line">
            <a:avLst/>
          </a:prstGeom>
          <a:ln w="6350">
            <a:solidFill>
              <a:srgbClr val="C5C5C5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MH_Other_8"/>
          <p:cNvCxnSpPr/>
          <p:nvPr>
            <p:custDataLst>
              <p:tags r:id="rId9"/>
            </p:custDataLst>
          </p:nvPr>
        </p:nvCxnSpPr>
        <p:spPr>
          <a:xfrm flipH="1">
            <a:off x="6609207" y="5218186"/>
            <a:ext cx="2519362" cy="0"/>
          </a:xfrm>
          <a:prstGeom prst="line">
            <a:avLst/>
          </a:prstGeom>
          <a:ln w="6350">
            <a:solidFill>
              <a:srgbClr val="C5C5C5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MH_SubTitle_2"/>
          <p:cNvSpPr/>
          <p:nvPr>
            <p:custDataLst>
              <p:tags r:id="rId10"/>
            </p:custDataLst>
          </p:nvPr>
        </p:nvSpPr>
        <p:spPr>
          <a:xfrm>
            <a:off x="6986660" y="3197069"/>
            <a:ext cx="2159000" cy="4549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大量的实操机会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MH_SubTitle_3"/>
          <p:cNvSpPr/>
          <p:nvPr>
            <p:custDataLst>
              <p:tags r:id="rId11"/>
            </p:custDataLst>
          </p:nvPr>
        </p:nvSpPr>
        <p:spPr>
          <a:xfrm>
            <a:off x="7072757" y="4768519"/>
            <a:ext cx="2159000" cy="45495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“工匠精神”进入教学、实训环节</a:t>
            </a:r>
          </a:p>
        </p:txBody>
      </p:sp>
      <p:sp>
        <p:nvSpPr>
          <p:cNvPr id="69" name="MH_SubTitle_1"/>
          <p:cNvSpPr/>
          <p:nvPr>
            <p:custDataLst>
              <p:tags r:id="rId12"/>
            </p:custDataLst>
          </p:nvPr>
        </p:nvSpPr>
        <p:spPr>
          <a:xfrm>
            <a:off x="2381323" y="3513159"/>
            <a:ext cx="2159000" cy="4549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扎实的专业能力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MH_SubTitle_4"/>
          <p:cNvSpPr/>
          <p:nvPr>
            <p:custDataLst>
              <p:tags r:id="rId13"/>
            </p:custDataLst>
          </p:nvPr>
        </p:nvSpPr>
        <p:spPr>
          <a:xfrm>
            <a:off x="2829261" y="4942834"/>
            <a:ext cx="2303199" cy="45495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基于专业的创新能力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MH_Text_2"/>
          <p:cNvSpPr/>
          <p:nvPr>
            <p:custDataLst>
              <p:tags r:id="rId14"/>
            </p:custDataLst>
          </p:nvPr>
        </p:nvSpPr>
        <p:spPr>
          <a:xfrm>
            <a:off x="6986660" y="3661285"/>
            <a:ext cx="2159000" cy="7578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仿真实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训与实际动手实操相结合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MH_Text_1"/>
          <p:cNvSpPr/>
          <p:nvPr>
            <p:custDataLst>
              <p:tags r:id="rId15"/>
            </p:custDataLst>
          </p:nvPr>
        </p:nvSpPr>
        <p:spPr>
          <a:xfrm>
            <a:off x="2381323" y="3981341"/>
            <a:ext cx="2159000" cy="7763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更有效、有趣的理论教学</a:t>
            </a:r>
          </a:p>
        </p:txBody>
      </p:sp>
      <p:sp>
        <p:nvSpPr>
          <p:cNvPr id="73" name="MH_Text_4"/>
          <p:cNvSpPr/>
          <p:nvPr>
            <p:custDataLst>
              <p:tags r:id="rId16"/>
            </p:custDataLst>
          </p:nvPr>
        </p:nvSpPr>
        <p:spPr>
          <a:xfrm>
            <a:off x="2973460" y="5401760"/>
            <a:ext cx="2159000" cy="75782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创新教育进入课堂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4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6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3"/>
          <p:cNvSpPr>
            <a:spLocks/>
          </p:cNvSpPr>
          <p:nvPr/>
        </p:nvSpPr>
        <p:spPr bwMode="auto">
          <a:xfrm>
            <a:off x="8263169" y="3875906"/>
            <a:ext cx="9525" cy="4763"/>
          </a:xfrm>
          <a:custGeom>
            <a:avLst/>
            <a:gdLst>
              <a:gd name="T0" fmla="*/ 0 w 1"/>
              <a:gd name="T1" fmla="*/ 0 h 4763"/>
              <a:gd name="T2" fmla="*/ 0 w 1"/>
              <a:gd name="T3" fmla="*/ 0 h 4763"/>
              <a:gd name="T4" fmla="*/ 9525 w 1"/>
              <a:gd name="T5" fmla="*/ 0 h 4763"/>
              <a:gd name="T6" fmla="*/ 0 w 1"/>
              <a:gd name="T7" fmla="*/ 0 h 476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" h="4763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0517"/>
              </a:gs>
              <a:gs pos="100000">
                <a:srgbClr val="3A000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38" name="Freeform 6"/>
          <p:cNvSpPr>
            <a:spLocks/>
          </p:cNvSpPr>
          <p:nvPr/>
        </p:nvSpPr>
        <p:spPr bwMode="auto">
          <a:xfrm>
            <a:off x="4670856" y="4510763"/>
            <a:ext cx="4763" cy="11113"/>
          </a:xfrm>
          <a:custGeom>
            <a:avLst/>
            <a:gdLst>
              <a:gd name="T0" fmla="*/ 0 w 4763"/>
              <a:gd name="T1" fmla="*/ 11113 h 1"/>
              <a:gd name="T2" fmla="*/ 0 w 4763"/>
              <a:gd name="T3" fmla="*/ 0 h 1"/>
              <a:gd name="T4" fmla="*/ 0 w 4763"/>
              <a:gd name="T5" fmla="*/ 11113 h 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763" h="1">
                <a:moveTo>
                  <a:pt x="0" y="1"/>
                </a:moveTo>
                <a:cubicBezTo>
                  <a:pt x="0" y="1"/>
                  <a:pt x="0" y="1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gradFill rotWithShape="1">
            <a:gsLst>
              <a:gs pos="0">
                <a:srgbClr val="FF0517"/>
              </a:gs>
              <a:gs pos="100000">
                <a:srgbClr val="3A000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75765" y="2065533"/>
            <a:ext cx="52497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accent6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dirty="0" smtClean="0">
                <a:solidFill>
                  <a:schemeClr val="accent6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zh-CN" dirty="0">
                <a:solidFill>
                  <a:schemeClr val="accent6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人才培养方案为基准，按照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“以岗定学、学岗融通、课岗对接”</a:t>
            </a:r>
            <a:r>
              <a:rPr lang="zh-CN" altLang="zh-CN" dirty="0">
                <a:solidFill>
                  <a:schemeClr val="accent6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的课程体系建设思路，结合地方与学校的定位和特色，协助学校优化设计特色鲜明、螺旋递进的专业</a:t>
            </a:r>
            <a:r>
              <a:rPr lang="zh-CN" altLang="zh-CN" dirty="0" smtClean="0">
                <a:solidFill>
                  <a:schemeClr val="accent6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dirty="0" smtClean="0">
                <a:solidFill>
                  <a:schemeClr val="accent6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accent6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7067281" y="2271480"/>
            <a:ext cx="4197587" cy="3677468"/>
            <a:chOff x="1551856" y="1601031"/>
            <a:chExt cx="7026428" cy="3236821"/>
          </a:xfrm>
        </p:grpSpPr>
        <p:grpSp>
          <p:nvGrpSpPr>
            <p:cNvPr id="51" name="组合 50"/>
            <p:cNvGrpSpPr/>
            <p:nvPr/>
          </p:nvGrpSpPr>
          <p:grpSpPr>
            <a:xfrm>
              <a:off x="3930784" y="1615889"/>
              <a:ext cx="1619612" cy="936104"/>
              <a:chOff x="1475656" y="2641476"/>
              <a:chExt cx="1619612" cy="936104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1475656" y="2641476"/>
                <a:ext cx="1584176" cy="93610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文本框 50"/>
              <p:cNvSpPr txBox="1"/>
              <p:nvPr/>
            </p:nvSpPr>
            <p:spPr>
              <a:xfrm>
                <a:off x="1540808" y="2678193"/>
                <a:ext cx="1554460" cy="650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专业建设指导委员会研讨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6334739" y="1601031"/>
              <a:ext cx="1626346" cy="936104"/>
              <a:chOff x="1124564" y="2626618"/>
              <a:chExt cx="1626346" cy="936104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1124564" y="2626618"/>
                <a:ext cx="1584176" cy="93610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文本框 53"/>
              <p:cNvSpPr txBox="1"/>
              <p:nvPr/>
            </p:nvSpPr>
            <p:spPr>
              <a:xfrm>
                <a:off x="1196449" y="2803949"/>
                <a:ext cx="1554461" cy="332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课程实施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551856" y="1615889"/>
              <a:ext cx="1592701" cy="936103"/>
              <a:chOff x="1475656" y="2641476"/>
              <a:chExt cx="1592701" cy="936103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1475656" y="2641476"/>
                <a:ext cx="1584174" cy="93610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4"/>
              <p:cNvSpPr txBox="1"/>
              <p:nvPr/>
            </p:nvSpPr>
            <p:spPr>
              <a:xfrm>
                <a:off x="1513897" y="2803949"/>
                <a:ext cx="1554460" cy="332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企业调研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圆角矩形 53"/>
            <p:cNvSpPr/>
            <p:nvPr/>
          </p:nvSpPr>
          <p:spPr>
            <a:xfrm>
              <a:off x="1885950" y="2272048"/>
              <a:ext cx="2044833" cy="1703051"/>
            </a:xfrm>
            <a:prstGeom prst="roundRect">
              <a:avLst/>
            </a:prstGeom>
            <a:solidFill>
              <a:srgbClr val="E3F1FB"/>
            </a:solidFill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工作岗位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0975" indent="-180975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职业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0975" indent="-180975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典型任务</a:t>
              </a: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4175755" y="2272048"/>
              <a:ext cx="2041451" cy="1703051"/>
            </a:xfrm>
            <a:prstGeom prst="roundRect">
              <a:avLst/>
            </a:prstGeom>
            <a:solidFill>
              <a:srgbClr val="E3F1FB"/>
            </a:solidFill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构建课程体系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0975" indent="-180975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修订教学计划与大纲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6521700" y="2288247"/>
              <a:ext cx="2056584" cy="1703051"/>
            </a:xfrm>
            <a:prstGeom prst="roundRect">
              <a:avLst/>
            </a:prstGeom>
            <a:solidFill>
              <a:srgbClr val="E3F1FB"/>
            </a:solidFill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课程教学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0975" indent="-180975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进度计划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0975" indent="-180975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教案编写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0975" indent="-180975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五步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0975" indent="-180975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评价反馈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773166" y="3925421"/>
              <a:ext cx="3467343" cy="912431"/>
              <a:chOff x="4747766" y="3836521"/>
              <a:chExt cx="3467343" cy="912431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747766" y="3836521"/>
                <a:ext cx="2908936" cy="449153"/>
              </a:xfrm>
              <a:custGeom>
                <a:avLst/>
                <a:gdLst>
                  <a:gd name="connsiteX0" fmla="*/ 159544 w 2908936"/>
                  <a:gd name="connsiteY0" fmla="*/ 0 h 449153"/>
                  <a:gd name="connsiteX1" fmla="*/ 319087 w 2908936"/>
                  <a:gd name="connsiteY1" fmla="*/ 138119 h 449153"/>
                  <a:gd name="connsiteX2" fmla="*/ 209321 w 2908936"/>
                  <a:gd name="connsiteY2" fmla="*/ 138119 h 449153"/>
                  <a:gd name="connsiteX3" fmla="*/ 209321 w 2908936"/>
                  <a:gd name="connsiteY3" fmla="*/ 268782 h 449153"/>
                  <a:gd name="connsiteX4" fmla="*/ 290137 w 2908936"/>
                  <a:gd name="connsiteY4" fmla="*/ 349598 h 449153"/>
                  <a:gd name="connsiteX5" fmla="*/ 558638 w 2908936"/>
                  <a:gd name="connsiteY5" fmla="*/ 349598 h 449153"/>
                  <a:gd name="connsiteX6" fmla="*/ 2460063 w 2908936"/>
                  <a:gd name="connsiteY6" fmla="*/ 349598 h 449153"/>
                  <a:gd name="connsiteX7" fmla="*/ 2728564 w 2908936"/>
                  <a:gd name="connsiteY7" fmla="*/ 349598 h 449153"/>
                  <a:gd name="connsiteX8" fmla="*/ 2809381 w 2908936"/>
                  <a:gd name="connsiteY8" fmla="*/ 268782 h 449153"/>
                  <a:gd name="connsiteX9" fmla="*/ 2809381 w 2908936"/>
                  <a:gd name="connsiteY9" fmla="*/ 166191 h 449153"/>
                  <a:gd name="connsiteX10" fmla="*/ 2807939 w 2908936"/>
                  <a:gd name="connsiteY10" fmla="*/ 166191 h 449153"/>
                  <a:gd name="connsiteX11" fmla="*/ 2807939 w 2908936"/>
                  <a:gd name="connsiteY11" fmla="*/ 52281 h 449153"/>
                  <a:gd name="connsiteX12" fmla="*/ 2908936 w 2908936"/>
                  <a:gd name="connsiteY12" fmla="*/ 52281 h 449153"/>
                  <a:gd name="connsiteX13" fmla="*/ 2908936 w 2908936"/>
                  <a:gd name="connsiteY13" fmla="*/ 166191 h 449153"/>
                  <a:gd name="connsiteX14" fmla="*/ 2908936 w 2908936"/>
                  <a:gd name="connsiteY14" fmla="*/ 268782 h 449153"/>
                  <a:gd name="connsiteX15" fmla="*/ 2728564 w 2908936"/>
                  <a:gd name="connsiteY15" fmla="*/ 449153 h 449153"/>
                  <a:gd name="connsiteX16" fmla="*/ 2460063 w 2908936"/>
                  <a:gd name="connsiteY16" fmla="*/ 449153 h 449153"/>
                  <a:gd name="connsiteX17" fmla="*/ 558638 w 2908936"/>
                  <a:gd name="connsiteY17" fmla="*/ 449153 h 449153"/>
                  <a:gd name="connsiteX18" fmla="*/ 290137 w 2908936"/>
                  <a:gd name="connsiteY18" fmla="*/ 449153 h 449153"/>
                  <a:gd name="connsiteX19" fmla="*/ 109766 w 2908936"/>
                  <a:gd name="connsiteY19" fmla="*/ 268782 h 449153"/>
                  <a:gd name="connsiteX20" fmla="*/ 109766 w 2908936"/>
                  <a:gd name="connsiteY20" fmla="*/ 138119 h 449153"/>
                  <a:gd name="connsiteX21" fmla="*/ 0 w 2908936"/>
                  <a:gd name="connsiteY21" fmla="*/ 138119 h 44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08936" h="449153">
                    <a:moveTo>
                      <a:pt x="159544" y="0"/>
                    </a:moveTo>
                    <a:lnTo>
                      <a:pt x="319087" y="138119"/>
                    </a:lnTo>
                    <a:lnTo>
                      <a:pt x="209321" y="138119"/>
                    </a:lnTo>
                    <a:lnTo>
                      <a:pt x="209321" y="268782"/>
                    </a:lnTo>
                    <a:cubicBezTo>
                      <a:pt x="209321" y="313415"/>
                      <a:pt x="245504" y="349598"/>
                      <a:pt x="290137" y="349598"/>
                    </a:cubicBezTo>
                    <a:lnTo>
                      <a:pt x="558638" y="349598"/>
                    </a:lnTo>
                    <a:lnTo>
                      <a:pt x="2460063" y="349598"/>
                    </a:lnTo>
                    <a:lnTo>
                      <a:pt x="2728564" y="349598"/>
                    </a:lnTo>
                    <a:cubicBezTo>
                      <a:pt x="2773197" y="349598"/>
                      <a:pt x="2809381" y="313415"/>
                      <a:pt x="2809381" y="268782"/>
                    </a:cubicBezTo>
                    <a:lnTo>
                      <a:pt x="2809381" y="166191"/>
                    </a:lnTo>
                    <a:lnTo>
                      <a:pt x="2807939" y="166191"/>
                    </a:lnTo>
                    <a:lnTo>
                      <a:pt x="2807939" y="52281"/>
                    </a:lnTo>
                    <a:lnTo>
                      <a:pt x="2908936" y="52281"/>
                    </a:lnTo>
                    <a:lnTo>
                      <a:pt x="2908936" y="166191"/>
                    </a:lnTo>
                    <a:lnTo>
                      <a:pt x="2908936" y="268782"/>
                    </a:lnTo>
                    <a:cubicBezTo>
                      <a:pt x="2908936" y="368398"/>
                      <a:pt x="2828181" y="449153"/>
                      <a:pt x="2728564" y="449153"/>
                    </a:cubicBezTo>
                    <a:lnTo>
                      <a:pt x="2460063" y="449153"/>
                    </a:lnTo>
                    <a:lnTo>
                      <a:pt x="558638" y="449153"/>
                    </a:lnTo>
                    <a:lnTo>
                      <a:pt x="290137" y="449153"/>
                    </a:lnTo>
                    <a:cubicBezTo>
                      <a:pt x="190521" y="449153"/>
                      <a:pt x="109766" y="368398"/>
                      <a:pt x="109766" y="268782"/>
                    </a:cubicBezTo>
                    <a:lnTo>
                      <a:pt x="109766" y="138119"/>
                    </a:lnTo>
                    <a:lnTo>
                      <a:pt x="0" y="13811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13"/>
              <p:cNvSpPr txBox="1"/>
              <p:nvPr/>
            </p:nvSpPr>
            <p:spPr>
              <a:xfrm>
                <a:off x="4814833" y="4345032"/>
                <a:ext cx="3400276" cy="403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总结、评价、反馈</a:t>
                </a:r>
                <a:endPara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77" y="878607"/>
            <a:ext cx="2500165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（三）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课程体系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建设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pic>
        <p:nvPicPr>
          <p:cNvPr id="49" name="图片 48" descr="F:\2015年电气群资料\5 产品资料\4 产品折页资料\课程内容设计思路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75" y="3742484"/>
            <a:ext cx="49053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14929" y="1499339"/>
            <a:ext cx="247374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、课程体系设计思路</a:t>
            </a:r>
          </a:p>
        </p:txBody>
      </p:sp>
    </p:spTree>
    <p:extLst>
      <p:ext uri="{BB962C8B-B14F-4D97-AF65-F5344CB8AC3E}">
        <p14:creationId xmlns:p14="http://schemas.microsoft.com/office/powerpoint/2010/main" val="39918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567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925" y="820914"/>
            <a:ext cx="211925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、课程体系介绍</a:t>
            </a:r>
            <a:endParaRPr lang="zh-CN" alt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" name="图示 38"/>
          <p:cNvGraphicFramePr/>
          <p:nvPr>
            <p:extLst>
              <p:ext uri="{D42A27DB-BD31-4B8C-83A1-F6EECF244321}">
                <p14:modId xmlns:p14="http://schemas.microsoft.com/office/powerpoint/2010/main" val="3356224101"/>
              </p:ext>
            </p:extLst>
          </p:nvPr>
        </p:nvGraphicFramePr>
        <p:xfrm>
          <a:off x="1287852" y="1986039"/>
          <a:ext cx="5289831" cy="358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951433" y="2773216"/>
            <a:ext cx="733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通识课程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20674" y="2773216"/>
            <a:ext cx="72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专业课程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51433" y="4187628"/>
            <a:ext cx="733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实践课程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20672" y="4201288"/>
            <a:ext cx="72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创业课程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237468" y="1384635"/>
            <a:ext cx="4045174" cy="3631651"/>
            <a:chOff x="4485535" y="1470363"/>
            <a:chExt cx="4045174" cy="3632660"/>
          </a:xfrm>
        </p:grpSpPr>
        <p:graphicFrame>
          <p:nvGraphicFramePr>
            <p:cNvPr id="55" name="图示 54"/>
            <p:cNvGraphicFramePr/>
            <p:nvPr>
              <p:extLst>
                <p:ext uri="{D42A27DB-BD31-4B8C-83A1-F6EECF244321}">
                  <p14:modId xmlns:p14="http://schemas.microsoft.com/office/powerpoint/2010/main" val="586981813"/>
                </p:ext>
              </p:extLst>
            </p:nvPr>
          </p:nvGraphicFramePr>
          <p:xfrm>
            <a:off x="4485535" y="2498821"/>
            <a:ext cx="4045174" cy="26042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56" name="Picture 93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35858" y="1300640"/>
              <a:ext cx="484281" cy="2419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7" name="组合 56"/>
            <p:cNvGrpSpPr/>
            <p:nvPr/>
          </p:nvGrpSpPr>
          <p:grpSpPr>
            <a:xfrm>
              <a:off x="5355574" y="1470363"/>
              <a:ext cx="2749263" cy="755387"/>
              <a:chOff x="5355574" y="1470363"/>
              <a:chExt cx="2749263" cy="755387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355574" y="1470363"/>
                <a:ext cx="1417421" cy="755387"/>
                <a:chOff x="5333505" y="762630"/>
                <a:chExt cx="1416614" cy="817831"/>
              </a:xfrm>
            </p:grpSpPr>
            <p:grpSp>
              <p:nvGrpSpPr>
                <p:cNvPr id="69" name="组合 68"/>
                <p:cNvGrpSpPr/>
                <p:nvPr/>
              </p:nvGrpSpPr>
              <p:grpSpPr>
                <a:xfrm>
                  <a:off x="5333505" y="762630"/>
                  <a:ext cx="892463" cy="798850"/>
                  <a:chOff x="5482705" y="1260289"/>
                  <a:chExt cx="892463" cy="798850"/>
                </a:xfrm>
              </p:grpSpPr>
              <p:sp>
                <p:nvSpPr>
                  <p:cNvPr id="71" name="矩形 70"/>
                  <p:cNvSpPr/>
                  <p:nvPr/>
                </p:nvSpPr>
                <p:spPr>
                  <a:xfrm>
                    <a:off x="5482705" y="1292735"/>
                    <a:ext cx="605125" cy="766404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altLang="zh-CN" sz="4000" b="1" cap="none" spc="0" dirty="0" smtClean="0">
                        <a:ln w="3175" cmpd="sng">
                          <a:solidFill>
                            <a:schemeClr val="accent1">
                              <a:tint val="3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rgbClr val="00B0F0"/>
                            </a:gs>
                            <a:gs pos="90000">
                              <a:srgbClr val="0070C0"/>
                            </a:gs>
                          </a:gsLst>
                          <a:lin ang="5400000"/>
                        </a:gradFill>
                        <a:latin typeface="微软雅黑" pitchFamily="34" charset="-122"/>
                        <a:ea typeface="微软雅黑" pitchFamily="34" charset="-122"/>
                      </a:rPr>
                      <a:t>1</a:t>
                    </a:r>
                    <a:endParaRPr lang="zh-CN" altLang="en-US" sz="4000" b="1" cap="none" spc="0" dirty="0">
                      <a:ln w="3175" cmpd="sng">
                        <a:solidFill>
                          <a:schemeClr val="accent1">
                            <a:tint val="3000"/>
                          </a:schemeClr>
                        </a:solidFill>
                        <a:prstDash val="solid"/>
                        <a:miter lim="800000"/>
                      </a:ln>
                      <a:gradFill>
                        <a:gsLst>
                          <a:gs pos="10000">
                            <a:srgbClr val="00B0F0"/>
                          </a:gs>
                          <a:gs pos="90000">
                            <a:srgbClr val="0070C0"/>
                          </a:gs>
                        </a:gsLst>
                        <a:lin ang="5400000"/>
                      </a:gra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72" name="矩形 71"/>
                  <p:cNvSpPr/>
                  <p:nvPr/>
                </p:nvSpPr>
                <p:spPr>
                  <a:xfrm>
                    <a:off x="5937477" y="1260289"/>
                    <a:ext cx="437691" cy="76640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4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Britannic Bold" pitchFamily="34" charset="0"/>
                      </a:rPr>
                      <a:t>+</a:t>
                    </a:r>
                    <a:endParaRPr lang="zh-CN" altLang="en-US" sz="4000" b="1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70" name="矩形 69"/>
                <p:cNvSpPr/>
                <p:nvPr/>
              </p:nvSpPr>
              <p:spPr>
                <a:xfrm>
                  <a:off x="6144994" y="814058"/>
                  <a:ext cx="605125" cy="76640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4000" b="1" dirty="0">
                      <a:ln w="3175" cmpd="sng">
                        <a:solidFill>
                          <a:schemeClr val="accent1">
                            <a:tint val="3000"/>
                          </a:schemeClr>
                        </a:solidFill>
                        <a:prstDash val="solid"/>
                        <a:miter lim="800000"/>
                      </a:ln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</a:t>
                  </a:r>
                  <a:endParaRPr lang="zh-CN" altLang="en-US" sz="4000" b="1" cap="none" spc="0" dirty="0">
                    <a:ln w="3175" cmpd="sng">
                      <a:solidFill>
                        <a:schemeClr val="accent1">
                          <a:tint val="3000"/>
                        </a:schemeClr>
                      </a:solidFill>
                      <a:prstDash val="solid"/>
                      <a:miter lim="800000"/>
                    </a:ln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8" name="TextBox 67"/>
              <p:cNvSpPr txBox="1"/>
              <p:nvPr/>
            </p:nvSpPr>
            <p:spPr>
              <a:xfrm>
                <a:off x="6856351" y="1656685"/>
                <a:ext cx="1248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开发模式</a:t>
                </a:r>
                <a:endPara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3" name="MH_Desc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94942" y="5233414"/>
            <a:ext cx="4730227" cy="1242690"/>
          </a:xfrm>
          <a:prstGeom prst="roundRect">
            <a:avLst>
              <a:gd name="adj" fmla="val 8912"/>
            </a:avLst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zh-CN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教材</a:t>
            </a:r>
            <a:r>
              <a:rPr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教辅“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1+N</a:t>
            </a:r>
            <a:r>
              <a:rPr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”开发模式：</a:t>
            </a:r>
            <a:r>
              <a:rPr lang="zh-CN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”即基础教材</a:t>
            </a:r>
            <a:r>
              <a:rPr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，在教育部教学大纲和要点要求的指导下，在案例及教学互动等方面综合创新。</a:t>
            </a:r>
            <a:r>
              <a:rPr lang="zh-CN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”则是围绕基本教材，进行</a:t>
            </a:r>
            <a:r>
              <a:rPr lang="zh-CN" altLang="zh-CN" sz="1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1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学生</a:t>
            </a:r>
            <a:r>
              <a:rPr lang="zh-CN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实训教材，</a:t>
            </a:r>
            <a:r>
              <a:rPr lang="zh-CN" altLang="zh-CN" sz="1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1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学生</a:t>
            </a:r>
            <a:r>
              <a:rPr lang="zh-CN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指导手册，电子教材等综合资源的开发和创新。</a:t>
            </a:r>
            <a:r>
              <a:rPr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同时，也结合地区和学校特色，进行精品课程和校本教材的开发。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40979" y="5990322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建设图示</a:t>
            </a:r>
            <a:endParaRPr lang="zh-CN" altLang="zh-CN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472431" y="4844959"/>
            <a:ext cx="216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教材教辅</a:t>
            </a:r>
            <a:r>
              <a:rPr lang="zh-CN" altLang="zh-CN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图示</a:t>
            </a:r>
            <a:endParaRPr lang="zh-CN" altLang="zh-CN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9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6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48" y="1469209"/>
            <a:ext cx="3367011" cy="216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2"/>
          <a:stretch/>
        </p:blipFill>
        <p:spPr bwMode="auto">
          <a:xfrm>
            <a:off x="4303059" y="1522177"/>
            <a:ext cx="3702520" cy="21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/>
          <a:stretch/>
        </p:blipFill>
        <p:spPr bwMode="auto">
          <a:xfrm>
            <a:off x="8005580" y="1522177"/>
            <a:ext cx="3424700" cy="211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30" y="3815790"/>
            <a:ext cx="3344829" cy="2692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058" y="3736218"/>
            <a:ext cx="3797450" cy="247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580" y="3815790"/>
            <a:ext cx="3424700" cy="242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8925" y="820914"/>
            <a:ext cx="153949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、课程样例</a:t>
            </a:r>
            <a:endParaRPr lang="zh-CN" alt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295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F:\2015年电气群资料\5 产品资料\4 产品折页资料\教学资源库建设图片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712" y="1936376"/>
            <a:ext cx="9398536" cy="4227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228925" y="820914"/>
            <a:ext cx="217003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课程配套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zh-CN" alt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1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17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06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0064" y="886071"/>
            <a:ext cx="195767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、教学改革创新</a:t>
            </a:r>
            <a:endParaRPr lang="zh-CN" alt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F3015A4-3B7C-442E-9AC4-0E869F74829E}"/>
              </a:ext>
            </a:extLst>
          </p:cNvPr>
          <p:cNvSpPr/>
          <p:nvPr/>
        </p:nvSpPr>
        <p:spPr>
          <a:xfrm>
            <a:off x="2167735" y="179038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SG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教学资源创新</a:t>
            </a:r>
            <a:endParaRPr lang="zh-SG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1C3EEE18-343D-4743-BF40-8C732D43909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77" y="2848803"/>
            <a:ext cx="5396042" cy="2390172"/>
          </a:xfrm>
          <a:prstGeom prst="rect">
            <a:avLst/>
          </a:prstGeom>
          <a:noFill/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C395CF84-A695-4396-990F-60034A666865}"/>
              </a:ext>
            </a:extLst>
          </p:cNvPr>
          <p:cNvSpPr/>
          <p:nvPr/>
        </p:nvSpPr>
        <p:spPr>
          <a:xfrm>
            <a:off x="7042101" y="179038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SG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教学理念方法与模式创新</a:t>
            </a:r>
            <a:endParaRPr lang="zh-SG" altLang="en-US" b="1" dirty="0"/>
          </a:p>
        </p:txBody>
      </p:sp>
      <p:pic>
        <p:nvPicPr>
          <p:cNvPr id="14" name="图片 13" descr="图片2">
            <a:extLst>
              <a:ext uri="{FF2B5EF4-FFF2-40B4-BE49-F238E27FC236}">
                <a16:creationId xmlns="" xmlns:a16="http://schemas.microsoft.com/office/drawing/2014/main" id="{644382EC-CF9A-4B88-9B95-227D9367F2BC}"/>
              </a:ext>
            </a:extLst>
          </p:cNvPr>
          <p:cNvPicPr/>
          <p:nvPr/>
        </p:nvPicPr>
        <p:blipFill>
          <a:blip r:embed="rId3"/>
          <a:srcRect l="4263" t="3302" r="4190" b="3894"/>
          <a:stretch>
            <a:fillRect/>
          </a:stretch>
        </p:blipFill>
        <p:spPr bwMode="auto">
          <a:xfrm>
            <a:off x="6666443" y="2243833"/>
            <a:ext cx="4321524" cy="36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674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3" b="47019"/>
          <a:stretch/>
        </p:blipFill>
        <p:spPr>
          <a:xfrm flipH="1">
            <a:off x="-7620" y="609601"/>
            <a:ext cx="12199620" cy="15467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6854" y="614151"/>
            <a:ext cx="5443500" cy="1542196"/>
          </a:xfrm>
          <a:prstGeom prst="rect">
            <a:avLst/>
          </a:prstGeom>
          <a:solidFill>
            <a:srgbClr val="1074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2" rIns="91427" bIns="457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74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1860" y="1208929"/>
            <a:ext cx="2613546" cy="584759"/>
          </a:xfrm>
          <a:prstGeom prst="rect">
            <a:avLst/>
          </a:prstGeom>
          <a:noFill/>
        </p:spPr>
        <p:txBody>
          <a:bodyPr wrap="square" lIns="91427" tIns="45712" rIns="91427" bIns="45712" rtlCol="0">
            <a:spAutoFit/>
          </a:bodyPr>
          <a:lstStyle/>
          <a:p>
            <a:pPr defTabSz="914274"/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43823" y="2600824"/>
            <a:ext cx="4496734" cy="2171679"/>
            <a:chOff x="3934927" y="2764764"/>
            <a:chExt cx="4496734" cy="2346371"/>
          </a:xfrm>
        </p:grpSpPr>
        <p:sp>
          <p:nvSpPr>
            <p:cNvPr id="26" name="文本框 32"/>
            <p:cNvSpPr txBox="1"/>
            <p:nvPr/>
          </p:nvSpPr>
          <p:spPr>
            <a:xfrm>
              <a:off x="4745579" y="4516857"/>
              <a:ext cx="3686082" cy="594278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主要建设内容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27" name="文本框 34"/>
            <p:cNvSpPr txBox="1"/>
            <p:nvPr/>
          </p:nvSpPr>
          <p:spPr>
            <a:xfrm>
              <a:off x="3934927" y="4488530"/>
              <a:ext cx="715871" cy="611589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32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32"/>
            <p:cNvSpPr txBox="1"/>
            <p:nvPr/>
          </p:nvSpPr>
          <p:spPr>
            <a:xfrm>
              <a:off x="4745578" y="3656199"/>
              <a:ext cx="3384869" cy="550033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建设目标思路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29" name="文本框 34"/>
            <p:cNvSpPr txBox="1"/>
            <p:nvPr/>
          </p:nvSpPr>
          <p:spPr>
            <a:xfrm>
              <a:off x="3934927" y="3626647"/>
              <a:ext cx="715871" cy="611589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32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32"/>
            <p:cNvSpPr txBox="1"/>
            <p:nvPr/>
          </p:nvSpPr>
          <p:spPr>
            <a:xfrm>
              <a:off x="4745578" y="2795541"/>
              <a:ext cx="2701554" cy="550033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建设背景介绍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31" name="文本框 34"/>
            <p:cNvSpPr txBox="1"/>
            <p:nvPr/>
          </p:nvSpPr>
          <p:spPr>
            <a:xfrm>
              <a:off x="3934927" y="2764764"/>
              <a:ext cx="715871" cy="611589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32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843823" y="4931099"/>
            <a:ext cx="4330571" cy="1329911"/>
            <a:chOff x="3934927" y="2764764"/>
            <a:chExt cx="4330571" cy="1473472"/>
          </a:xfrm>
        </p:grpSpPr>
        <p:sp>
          <p:nvSpPr>
            <p:cNvPr id="33" name="文本框 32"/>
            <p:cNvSpPr txBox="1"/>
            <p:nvPr/>
          </p:nvSpPr>
          <p:spPr>
            <a:xfrm>
              <a:off x="4745578" y="3656199"/>
              <a:ext cx="3384869" cy="550033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项目合作案例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34" name="文本框 34"/>
            <p:cNvSpPr txBox="1"/>
            <p:nvPr/>
          </p:nvSpPr>
          <p:spPr>
            <a:xfrm>
              <a:off x="3934927" y="3626647"/>
              <a:ext cx="715871" cy="611589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32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</a:t>
              </a:r>
            </a:p>
          </p:txBody>
        </p:sp>
        <p:sp>
          <p:nvSpPr>
            <p:cNvPr id="35" name="文本框 32"/>
            <p:cNvSpPr txBox="1"/>
            <p:nvPr/>
          </p:nvSpPr>
          <p:spPr>
            <a:xfrm>
              <a:off x="4745578" y="2826319"/>
              <a:ext cx="3519920" cy="609408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项目建设流程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36" name="文本框 34"/>
            <p:cNvSpPr txBox="1"/>
            <p:nvPr/>
          </p:nvSpPr>
          <p:spPr>
            <a:xfrm>
              <a:off x="3934927" y="2764764"/>
              <a:ext cx="715871" cy="611589"/>
            </a:xfrm>
            <a:prstGeom prst="rect">
              <a:avLst/>
            </a:prstGeom>
            <a:noFill/>
          </p:spPr>
          <p:txBody>
            <a:bodyPr wrap="square" lIns="117994" tIns="58997" rIns="117994" bIns="58997" rtlCol="0">
              <a:spAutoFit/>
            </a:bodyPr>
            <a:lstStyle/>
            <a:p>
              <a:pPr defTabSz="914274"/>
              <a:r>
                <a:rPr lang="zh-CN" altLang="en-US" sz="32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6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18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2" y="765954"/>
            <a:ext cx="2596979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四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）课程资源建设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D507C8E0-DE87-4150-AFB4-BAD089826FF8}"/>
              </a:ext>
            </a:extLst>
          </p:cNvPr>
          <p:cNvSpPr/>
          <p:nvPr/>
        </p:nvSpPr>
        <p:spPr>
          <a:xfrm>
            <a:off x="5214574" y="16868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可视化课程包</a:t>
            </a:r>
            <a:endParaRPr lang="zh-SG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30771" y="2288090"/>
            <a:ext cx="9281368" cy="3827660"/>
            <a:chOff x="189191" y="1484784"/>
            <a:chExt cx="12138295" cy="5062000"/>
          </a:xfrm>
        </p:grpSpPr>
        <p:grpSp>
          <p:nvGrpSpPr>
            <p:cNvPr id="12" name="组合 11"/>
            <p:cNvGrpSpPr/>
            <p:nvPr/>
          </p:nvGrpSpPr>
          <p:grpSpPr>
            <a:xfrm>
              <a:off x="1703512" y="1484784"/>
              <a:ext cx="8956113" cy="5062000"/>
              <a:chOff x="329159" y="2172780"/>
              <a:chExt cx="7990890" cy="3667770"/>
            </a:xfrm>
          </p:grpSpPr>
          <p:sp>
            <p:nvSpPr>
              <p:cNvPr id="39" name="MH_SubTitle_1"/>
              <p:cNvSpPr/>
              <p:nvPr>
                <p:custDataLst>
                  <p:tags r:id="rId2"/>
                </p:custDataLst>
              </p:nvPr>
            </p:nvSpPr>
            <p:spPr>
              <a:xfrm>
                <a:off x="2562772" y="2733167"/>
                <a:ext cx="1533525" cy="1050925"/>
              </a:xfrm>
              <a:custGeom>
                <a:avLst/>
                <a:gdLst>
                  <a:gd name="connsiteX0" fmla="*/ 492296 w 2336641"/>
                  <a:gd name="connsiteY0" fmla="*/ 0 h 1601848"/>
                  <a:gd name="connsiteX1" fmla="*/ 1657485 w 2336641"/>
                  <a:gd name="connsiteY1" fmla="*/ 0 h 1601848"/>
                  <a:gd name="connsiteX2" fmla="*/ 1844345 w 2336641"/>
                  <a:gd name="connsiteY2" fmla="*/ 0 h 1601848"/>
                  <a:gd name="connsiteX3" fmla="*/ 2336641 w 2336641"/>
                  <a:gd name="connsiteY3" fmla="*/ 0 h 1601848"/>
                  <a:gd name="connsiteX4" fmla="*/ 2336641 w 2336641"/>
                  <a:gd name="connsiteY4" fmla="*/ 340586 h 1601848"/>
                  <a:gd name="connsiteX5" fmla="*/ 2336641 w 2336641"/>
                  <a:gd name="connsiteY5" fmla="*/ 413428 h 1601848"/>
                  <a:gd name="connsiteX6" fmla="*/ 2336641 w 2336641"/>
                  <a:gd name="connsiteY6" fmla="*/ 492296 h 1601848"/>
                  <a:gd name="connsiteX7" fmla="*/ 2336641 w 2336641"/>
                  <a:gd name="connsiteY7" fmla="*/ 557721 h 1601848"/>
                  <a:gd name="connsiteX8" fmla="*/ 2336641 w 2336641"/>
                  <a:gd name="connsiteY8" fmla="*/ 1109552 h 1601848"/>
                  <a:gd name="connsiteX9" fmla="*/ 1844345 w 2336641"/>
                  <a:gd name="connsiteY9" fmla="*/ 1601848 h 1601848"/>
                  <a:gd name="connsiteX10" fmla="*/ 679157 w 2336641"/>
                  <a:gd name="connsiteY10" fmla="*/ 1601848 h 1601848"/>
                  <a:gd name="connsiteX11" fmla="*/ 492296 w 2336641"/>
                  <a:gd name="connsiteY11" fmla="*/ 1601848 h 1601848"/>
                  <a:gd name="connsiteX12" fmla="*/ 0 w 2336641"/>
                  <a:gd name="connsiteY12" fmla="*/ 1601848 h 1601848"/>
                  <a:gd name="connsiteX13" fmla="*/ 0 w 2336641"/>
                  <a:gd name="connsiteY13" fmla="*/ 1312171 h 1601848"/>
                  <a:gd name="connsiteX14" fmla="*/ 0 w 2336641"/>
                  <a:gd name="connsiteY14" fmla="*/ 1188420 h 1601848"/>
                  <a:gd name="connsiteX15" fmla="*/ 0 w 2336641"/>
                  <a:gd name="connsiteY15" fmla="*/ 1109552 h 1601848"/>
                  <a:gd name="connsiteX16" fmla="*/ 0 w 2336641"/>
                  <a:gd name="connsiteY16" fmla="*/ 1045713 h 1601848"/>
                  <a:gd name="connsiteX17" fmla="*/ 0 w 2336641"/>
                  <a:gd name="connsiteY17" fmla="*/ 492296 h 1601848"/>
                  <a:gd name="connsiteX18" fmla="*/ 492296 w 2336641"/>
                  <a:gd name="connsiteY18" fmla="*/ 0 h 160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36641" h="1601848">
                    <a:moveTo>
                      <a:pt x="492296" y="0"/>
                    </a:moveTo>
                    <a:lnTo>
                      <a:pt x="1657485" y="0"/>
                    </a:lnTo>
                    <a:lnTo>
                      <a:pt x="1844345" y="0"/>
                    </a:lnTo>
                    <a:lnTo>
                      <a:pt x="2336641" y="0"/>
                    </a:lnTo>
                    <a:lnTo>
                      <a:pt x="2336641" y="340586"/>
                    </a:lnTo>
                    <a:lnTo>
                      <a:pt x="2336641" y="413428"/>
                    </a:lnTo>
                    <a:lnTo>
                      <a:pt x="2336641" y="492296"/>
                    </a:lnTo>
                    <a:lnTo>
                      <a:pt x="2336641" y="557721"/>
                    </a:lnTo>
                    <a:lnTo>
                      <a:pt x="2336641" y="1109552"/>
                    </a:lnTo>
                    <a:cubicBezTo>
                      <a:pt x="2336641" y="1381439"/>
                      <a:pt x="2116232" y="1601848"/>
                      <a:pt x="1844345" y="1601848"/>
                    </a:cubicBezTo>
                    <a:lnTo>
                      <a:pt x="679157" y="1601848"/>
                    </a:lnTo>
                    <a:lnTo>
                      <a:pt x="492296" y="1601848"/>
                    </a:lnTo>
                    <a:lnTo>
                      <a:pt x="0" y="1601848"/>
                    </a:lnTo>
                    <a:lnTo>
                      <a:pt x="0" y="1312171"/>
                    </a:lnTo>
                    <a:lnTo>
                      <a:pt x="0" y="1188420"/>
                    </a:lnTo>
                    <a:lnTo>
                      <a:pt x="0" y="1109552"/>
                    </a:lnTo>
                    <a:lnTo>
                      <a:pt x="0" y="1045713"/>
                    </a:lnTo>
                    <a:lnTo>
                      <a:pt x="0" y="492296"/>
                    </a:lnTo>
                    <a:cubicBezTo>
                      <a:pt x="0" y="220409"/>
                      <a:pt x="220409" y="0"/>
                      <a:pt x="492296" y="0"/>
                    </a:cubicBezTo>
                    <a:close/>
                  </a:path>
                </a:pathLst>
              </a:custGeom>
              <a:solidFill>
                <a:srgbClr val="E49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图文</a:t>
                </a:r>
                <a:endParaRPr lang="en-US" altLang="zh-CN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MH_Text_1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329159" y="2172780"/>
                <a:ext cx="2233612" cy="1974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项目</a:t>
                </a: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式教材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algn="r"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实训指导</a:t>
                </a: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书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algn="r"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教案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algn="r"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评价</a:t>
                </a: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表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algn="r"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素材</a:t>
                </a:r>
                <a:r>
                  <a:rPr lang="en-US" altLang="zh-CN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/</a:t>
                </a: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编程库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algn="r" eaLnBrk="1" hangingPunct="1">
                  <a:lnSpc>
                    <a:spcPct val="140000"/>
                  </a:lnSpc>
                  <a:defRPr/>
                </a:pPr>
                <a:r>
                  <a:rPr lang="en-US" altLang="zh-CN" sz="16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……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1" name="MH_SubTitle_4"/>
              <p:cNvSpPr/>
              <p:nvPr>
                <p:custDataLst>
                  <p:tags r:id="rId4"/>
                </p:custDataLst>
              </p:nvPr>
            </p:nvSpPr>
            <p:spPr>
              <a:xfrm>
                <a:off x="2562772" y="3933317"/>
                <a:ext cx="1533525" cy="1050925"/>
              </a:xfrm>
              <a:custGeom>
                <a:avLst/>
                <a:gdLst>
                  <a:gd name="connsiteX0" fmla="*/ 0 w 2336641"/>
                  <a:gd name="connsiteY0" fmla="*/ 0 h 1601848"/>
                  <a:gd name="connsiteX1" fmla="*/ 492296 w 2336641"/>
                  <a:gd name="connsiteY1" fmla="*/ 0 h 1601848"/>
                  <a:gd name="connsiteX2" fmla="*/ 679156 w 2336641"/>
                  <a:gd name="connsiteY2" fmla="*/ 0 h 1601848"/>
                  <a:gd name="connsiteX3" fmla="*/ 1844345 w 2336641"/>
                  <a:gd name="connsiteY3" fmla="*/ 0 h 1601848"/>
                  <a:gd name="connsiteX4" fmla="*/ 2336641 w 2336641"/>
                  <a:gd name="connsiteY4" fmla="*/ 492296 h 1601848"/>
                  <a:gd name="connsiteX5" fmla="*/ 2336641 w 2336641"/>
                  <a:gd name="connsiteY5" fmla="*/ 953072 h 1601848"/>
                  <a:gd name="connsiteX6" fmla="*/ 2336641 w 2336641"/>
                  <a:gd name="connsiteY6" fmla="*/ 1109552 h 1601848"/>
                  <a:gd name="connsiteX7" fmla="*/ 2336641 w 2336641"/>
                  <a:gd name="connsiteY7" fmla="*/ 1188420 h 1601848"/>
                  <a:gd name="connsiteX8" fmla="*/ 2336641 w 2336641"/>
                  <a:gd name="connsiteY8" fmla="*/ 1372172 h 1601848"/>
                  <a:gd name="connsiteX9" fmla="*/ 2336641 w 2336641"/>
                  <a:gd name="connsiteY9" fmla="*/ 1601848 h 1601848"/>
                  <a:gd name="connsiteX10" fmla="*/ 1844345 w 2336641"/>
                  <a:gd name="connsiteY10" fmla="*/ 1601848 h 1601848"/>
                  <a:gd name="connsiteX11" fmla="*/ 1657484 w 2336641"/>
                  <a:gd name="connsiteY11" fmla="*/ 1601848 h 1601848"/>
                  <a:gd name="connsiteX12" fmla="*/ 492296 w 2336641"/>
                  <a:gd name="connsiteY12" fmla="*/ 1601848 h 1601848"/>
                  <a:gd name="connsiteX13" fmla="*/ 0 w 2336641"/>
                  <a:gd name="connsiteY13" fmla="*/ 1109552 h 1601848"/>
                  <a:gd name="connsiteX14" fmla="*/ 0 w 2336641"/>
                  <a:gd name="connsiteY14" fmla="*/ 614097 h 1601848"/>
                  <a:gd name="connsiteX15" fmla="*/ 0 w 2336641"/>
                  <a:gd name="connsiteY15" fmla="*/ 492296 h 1601848"/>
                  <a:gd name="connsiteX16" fmla="*/ 0 w 2336641"/>
                  <a:gd name="connsiteY16" fmla="*/ 413428 h 1601848"/>
                  <a:gd name="connsiteX17" fmla="*/ 0 w 2336641"/>
                  <a:gd name="connsiteY17" fmla="*/ 347639 h 160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36641" h="1601848">
                    <a:moveTo>
                      <a:pt x="0" y="0"/>
                    </a:moveTo>
                    <a:lnTo>
                      <a:pt x="492296" y="0"/>
                    </a:lnTo>
                    <a:lnTo>
                      <a:pt x="679156" y="0"/>
                    </a:lnTo>
                    <a:lnTo>
                      <a:pt x="1844345" y="0"/>
                    </a:lnTo>
                    <a:cubicBezTo>
                      <a:pt x="2116233" y="0"/>
                      <a:pt x="2336641" y="220409"/>
                      <a:pt x="2336641" y="492296"/>
                    </a:cubicBezTo>
                    <a:lnTo>
                      <a:pt x="2336641" y="953072"/>
                    </a:lnTo>
                    <a:lnTo>
                      <a:pt x="2336641" y="1109552"/>
                    </a:lnTo>
                    <a:lnTo>
                      <a:pt x="2336641" y="1188420"/>
                    </a:lnTo>
                    <a:lnTo>
                      <a:pt x="2336641" y="1372172"/>
                    </a:lnTo>
                    <a:lnTo>
                      <a:pt x="2336641" y="1601848"/>
                    </a:lnTo>
                    <a:lnTo>
                      <a:pt x="1844345" y="1601848"/>
                    </a:lnTo>
                    <a:lnTo>
                      <a:pt x="1657484" y="1601848"/>
                    </a:lnTo>
                    <a:lnTo>
                      <a:pt x="492296" y="1601848"/>
                    </a:lnTo>
                    <a:cubicBezTo>
                      <a:pt x="220409" y="1601848"/>
                      <a:pt x="0" y="1381440"/>
                      <a:pt x="0" y="1109552"/>
                    </a:cubicBezTo>
                    <a:lnTo>
                      <a:pt x="0" y="614097"/>
                    </a:lnTo>
                    <a:lnTo>
                      <a:pt x="0" y="492296"/>
                    </a:lnTo>
                    <a:lnTo>
                      <a:pt x="0" y="413428"/>
                    </a:lnTo>
                    <a:lnTo>
                      <a:pt x="0" y="347639"/>
                    </a:lnTo>
                    <a:close/>
                  </a:path>
                </a:pathLst>
              </a:custGeom>
              <a:solidFill>
                <a:srgbClr val="89A6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</a:t>
                </a:r>
                <a:endParaRPr lang="en-US" altLang="zh-CN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MH_SubTitle_2"/>
              <p:cNvSpPr/>
              <p:nvPr>
                <p:custDataLst>
                  <p:tags r:id="rId5"/>
                </p:custDataLst>
              </p:nvPr>
            </p:nvSpPr>
            <p:spPr>
              <a:xfrm>
                <a:off x="4288385" y="2733167"/>
                <a:ext cx="1533525" cy="1050925"/>
              </a:xfrm>
              <a:custGeom>
                <a:avLst/>
                <a:gdLst>
                  <a:gd name="connsiteX0" fmla="*/ 0 w 2336641"/>
                  <a:gd name="connsiteY0" fmla="*/ 0 h 1601848"/>
                  <a:gd name="connsiteX1" fmla="*/ 492296 w 2336641"/>
                  <a:gd name="connsiteY1" fmla="*/ 0 h 1601848"/>
                  <a:gd name="connsiteX2" fmla="*/ 679156 w 2336641"/>
                  <a:gd name="connsiteY2" fmla="*/ 0 h 1601848"/>
                  <a:gd name="connsiteX3" fmla="*/ 1844345 w 2336641"/>
                  <a:gd name="connsiteY3" fmla="*/ 0 h 1601848"/>
                  <a:gd name="connsiteX4" fmla="*/ 2336641 w 2336641"/>
                  <a:gd name="connsiteY4" fmla="*/ 492296 h 1601848"/>
                  <a:gd name="connsiteX5" fmla="*/ 2336641 w 2336641"/>
                  <a:gd name="connsiteY5" fmla="*/ 1004404 h 1601848"/>
                  <a:gd name="connsiteX6" fmla="*/ 2336641 w 2336641"/>
                  <a:gd name="connsiteY6" fmla="*/ 1109552 h 1601848"/>
                  <a:gd name="connsiteX7" fmla="*/ 2336641 w 2336641"/>
                  <a:gd name="connsiteY7" fmla="*/ 1188420 h 1601848"/>
                  <a:gd name="connsiteX8" fmla="*/ 2336641 w 2336641"/>
                  <a:gd name="connsiteY8" fmla="*/ 1423504 h 1601848"/>
                  <a:gd name="connsiteX9" fmla="*/ 2336641 w 2336641"/>
                  <a:gd name="connsiteY9" fmla="*/ 1601848 h 1601848"/>
                  <a:gd name="connsiteX10" fmla="*/ 1844345 w 2336641"/>
                  <a:gd name="connsiteY10" fmla="*/ 1601848 h 1601848"/>
                  <a:gd name="connsiteX11" fmla="*/ 1657484 w 2336641"/>
                  <a:gd name="connsiteY11" fmla="*/ 1601848 h 1601848"/>
                  <a:gd name="connsiteX12" fmla="*/ 492296 w 2336641"/>
                  <a:gd name="connsiteY12" fmla="*/ 1601848 h 1601848"/>
                  <a:gd name="connsiteX13" fmla="*/ 0 w 2336641"/>
                  <a:gd name="connsiteY13" fmla="*/ 1109552 h 1601848"/>
                  <a:gd name="connsiteX14" fmla="*/ 0 w 2336641"/>
                  <a:gd name="connsiteY14" fmla="*/ 588548 h 1601848"/>
                  <a:gd name="connsiteX15" fmla="*/ 0 w 2336641"/>
                  <a:gd name="connsiteY15" fmla="*/ 492296 h 1601848"/>
                  <a:gd name="connsiteX16" fmla="*/ 0 w 2336641"/>
                  <a:gd name="connsiteY16" fmla="*/ 413428 h 1601848"/>
                  <a:gd name="connsiteX17" fmla="*/ 0 w 2336641"/>
                  <a:gd name="connsiteY17" fmla="*/ 371414 h 160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36641" h="1601848">
                    <a:moveTo>
                      <a:pt x="0" y="0"/>
                    </a:moveTo>
                    <a:lnTo>
                      <a:pt x="492296" y="0"/>
                    </a:lnTo>
                    <a:lnTo>
                      <a:pt x="679156" y="0"/>
                    </a:lnTo>
                    <a:lnTo>
                      <a:pt x="1844345" y="0"/>
                    </a:lnTo>
                    <a:cubicBezTo>
                      <a:pt x="2116232" y="0"/>
                      <a:pt x="2336641" y="220409"/>
                      <a:pt x="2336641" y="492296"/>
                    </a:cubicBezTo>
                    <a:lnTo>
                      <a:pt x="2336641" y="1004404"/>
                    </a:lnTo>
                    <a:lnTo>
                      <a:pt x="2336641" y="1109552"/>
                    </a:lnTo>
                    <a:lnTo>
                      <a:pt x="2336641" y="1188420"/>
                    </a:lnTo>
                    <a:lnTo>
                      <a:pt x="2336641" y="1423504"/>
                    </a:lnTo>
                    <a:lnTo>
                      <a:pt x="2336641" y="1601848"/>
                    </a:lnTo>
                    <a:lnTo>
                      <a:pt x="1844345" y="1601848"/>
                    </a:lnTo>
                    <a:lnTo>
                      <a:pt x="1657484" y="1601848"/>
                    </a:lnTo>
                    <a:lnTo>
                      <a:pt x="492296" y="1601848"/>
                    </a:lnTo>
                    <a:cubicBezTo>
                      <a:pt x="220408" y="1601848"/>
                      <a:pt x="0" y="1381439"/>
                      <a:pt x="0" y="1109552"/>
                    </a:cubicBezTo>
                    <a:lnTo>
                      <a:pt x="0" y="588548"/>
                    </a:lnTo>
                    <a:lnTo>
                      <a:pt x="0" y="492296"/>
                    </a:lnTo>
                    <a:lnTo>
                      <a:pt x="0" y="413428"/>
                    </a:lnTo>
                    <a:lnTo>
                      <a:pt x="0" y="371414"/>
                    </a:lnTo>
                    <a:close/>
                  </a:path>
                </a:pathLst>
              </a:custGeom>
              <a:solidFill>
                <a:srgbClr val="ED6F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实物</a:t>
                </a:r>
                <a:endParaRPr lang="en-US" altLang="zh-CN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MH_SubTitle_3"/>
              <p:cNvSpPr/>
              <p:nvPr>
                <p:custDataLst>
                  <p:tags r:id="rId6"/>
                </p:custDataLst>
              </p:nvPr>
            </p:nvSpPr>
            <p:spPr>
              <a:xfrm>
                <a:off x="4288385" y="3904742"/>
                <a:ext cx="1533525" cy="1050925"/>
              </a:xfrm>
              <a:custGeom>
                <a:avLst/>
                <a:gdLst>
                  <a:gd name="connsiteX0" fmla="*/ 492296 w 2336641"/>
                  <a:gd name="connsiteY0" fmla="*/ 0 h 1601848"/>
                  <a:gd name="connsiteX1" fmla="*/ 1657484 w 2336641"/>
                  <a:gd name="connsiteY1" fmla="*/ 0 h 1601848"/>
                  <a:gd name="connsiteX2" fmla="*/ 1844345 w 2336641"/>
                  <a:gd name="connsiteY2" fmla="*/ 0 h 1601848"/>
                  <a:gd name="connsiteX3" fmla="*/ 2336641 w 2336641"/>
                  <a:gd name="connsiteY3" fmla="*/ 0 h 1601848"/>
                  <a:gd name="connsiteX4" fmla="*/ 2336641 w 2336641"/>
                  <a:gd name="connsiteY4" fmla="*/ 297807 h 1601848"/>
                  <a:gd name="connsiteX5" fmla="*/ 2336641 w 2336641"/>
                  <a:gd name="connsiteY5" fmla="*/ 413429 h 1601848"/>
                  <a:gd name="connsiteX6" fmla="*/ 2336641 w 2336641"/>
                  <a:gd name="connsiteY6" fmla="*/ 492296 h 1601848"/>
                  <a:gd name="connsiteX7" fmla="*/ 2336641 w 2336641"/>
                  <a:gd name="connsiteY7" fmla="*/ 716907 h 1601848"/>
                  <a:gd name="connsiteX8" fmla="*/ 2336641 w 2336641"/>
                  <a:gd name="connsiteY8" fmla="*/ 1109552 h 1601848"/>
                  <a:gd name="connsiteX9" fmla="*/ 1844345 w 2336641"/>
                  <a:gd name="connsiteY9" fmla="*/ 1601848 h 1601848"/>
                  <a:gd name="connsiteX10" fmla="*/ 679156 w 2336641"/>
                  <a:gd name="connsiteY10" fmla="*/ 1601848 h 1601848"/>
                  <a:gd name="connsiteX11" fmla="*/ 492296 w 2336641"/>
                  <a:gd name="connsiteY11" fmla="*/ 1601848 h 1601848"/>
                  <a:gd name="connsiteX12" fmla="*/ 0 w 2336641"/>
                  <a:gd name="connsiteY12" fmla="*/ 1601848 h 1601848"/>
                  <a:gd name="connsiteX13" fmla="*/ 0 w 2336641"/>
                  <a:gd name="connsiteY13" fmla="*/ 1461527 h 1601848"/>
                  <a:gd name="connsiteX14" fmla="*/ 0 w 2336641"/>
                  <a:gd name="connsiteY14" fmla="*/ 1188420 h 1601848"/>
                  <a:gd name="connsiteX15" fmla="*/ 0 w 2336641"/>
                  <a:gd name="connsiteY15" fmla="*/ 1109552 h 1601848"/>
                  <a:gd name="connsiteX16" fmla="*/ 0 w 2336641"/>
                  <a:gd name="connsiteY16" fmla="*/ 1042427 h 1601848"/>
                  <a:gd name="connsiteX17" fmla="*/ 0 w 2336641"/>
                  <a:gd name="connsiteY17" fmla="*/ 492296 h 1601848"/>
                  <a:gd name="connsiteX18" fmla="*/ 492296 w 2336641"/>
                  <a:gd name="connsiteY18" fmla="*/ 0 h 160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36641" h="1601848">
                    <a:moveTo>
                      <a:pt x="492296" y="0"/>
                    </a:moveTo>
                    <a:lnTo>
                      <a:pt x="1657484" y="0"/>
                    </a:lnTo>
                    <a:lnTo>
                      <a:pt x="1844345" y="0"/>
                    </a:lnTo>
                    <a:lnTo>
                      <a:pt x="2336641" y="0"/>
                    </a:lnTo>
                    <a:lnTo>
                      <a:pt x="2336641" y="297807"/>
                    </a:lnTo>
                    <a:lnTo>
                      <a:pt x="2336641" y="413429"/>
                    </a:lnTo>
                    <a:lnTo>
                      <a:pt x="2336641" y="492296"/>
                    </a:lnTo>
                    <a:lnTo>
                      <a:pt x="2336641" y="716907"/>
                    </a:lnTo>
                    <a:lnTo>
                      <a:pt x="2336641" y="1109552"/>
                    </a:lnTo>
                    <a:cubicBezTo>
                      <a:pt x="2336641" y="1381440"/>
                      <a:pt x="2116232" y="1601848"/>
                      <a:pt x="1844345" y="1601848"/>
                    </a:cubicBezTo>
                    <a:lnTo>
                      <a:pt x="679156" y="1601848"/>
                    </a:lnTo>
                    <a:lnTo>
                      <a:pt x="492296" y="1601848"/>
                    </a:lnTo>
                    <a:lnTo>
                      <a:pt x="0" y="1601848"/>
                    </a:lnTo>
                    <a:lnTo>
                      <a:pt x="0" y="1461527"/>
                    </a:lnTo>
                    <a:lnTo>
                      <a:pt x="0" y="1188420"/>
                    </a:lnTo>
                    <a:lnTo>
                      <a:pt x="0" y="1109552"/>
                    </a:lnTo>
                    <a:lnTo>
                      <a:pt x="0" y="1042427"/>
                    </a:lnTo>
                    <a:lnTo>
                      <a:pt x="0" y="492296"/>
                    </a:lnTo>
                    <a:cubicBezTo>
                      <a:pt x="0" y="220409"/>
                      <a:pt x="220408" y="0"/>
                      <a:pt x="492296" y="0"/>
                    </a:cubicBezTo>
                    <a:close/>
                  </a:path>
                </a:pathLst>
              </a:custGeom>
              <a:solidFill>
                <a:srgbClr val="5087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信息化</a:t>
                </a:r>
                <a:endParaRPr lang="en-US" altLang="zh-CN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MH_Text_2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821909" y="2172780"/>
                <a:ext cx="2498140" cy="14136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现代化实训装置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便携式实验箱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实训</a:t>
                </a: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室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教学设备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eaLnBrk="1" hangingPunct="1">
                  <a:lnSpc>
                    <a:spcPct val="140000"/>
                  </a:lnSpc>
                  <a:defRPr/>
                </a:pPr>
                <a:r>
                  <a:rPr lang="en-US" altLang="zh-CN" sz="16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……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eaLnBrk="1" hangingPunct="1">
                  <a:lnSpc>
                    <a:spcPct val="140000"/>
                  </a:lnSpc>
                  <a:defRPr/>
                </a:pPr>
                <a:endParaRPr lang="zh-CN" altLang="en-US" sz="1600" b="1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6" name="MH_Text_4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29159" y="4420680"/>
                <a:ext cx="2233612" cy="1419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实训环境设计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algn="r"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实</a:t>
                </a: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训文化设计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algn="r"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实</a:t>
                </a: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训活动设计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algn="r"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技能竞赛设计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algn="r" eaLnBrk="1" hangingPunct="1">
                  <a:lnSpc>
                    <a:spcPct val="140000"/>
                  </a:lnSpc>
                  <a:defRPr/>
                </a:pPr>
                <a:r>
                  <a:rPr lang="en-US" altLang="zh-CN" sz="16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……</a:t>
                </a:r>
                <a:endParaRPr lang="zh-CN" altLang="en-US" sz="1600" b="1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7" name="MH_Text_3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5821908" y="4364103"/>
                <a:ext cx="2233612" cy="12909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虚拟仿真软件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eaLnBrk="1" hangingPunct="1">
                  <a:lnSpc>
                    <a:spcPct val="140000"/>
                  </a:lnSpc>
                  <a:defRPr/>
                </a:pPr>
                <a:r>
                  <a:rPr lang="en-US" altLang="zh-CN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Flash</a:t>
                </a: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动画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微</a:t>
                </a: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视频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eaLnBrk="1" hangingPunct="1">
                  <a:lnSpc>
                    <a:spcPct val="140000"/>
                  </a:lnSpc>
                  <a:defRPr/>
                </a:pPr>
                <a:r>
                  <a:rPr lang="zh-CN" altLang="en-US" sz="1600" b="1" dirty="0" smtClean="0">
                    <a:latin typeface="幼圆" panose="02010509060101010101" pitchFamily="49" charset="-122"/>
                    <a:ea typeface="幼圆" panose="02010509060101010101" pitchFamily="49" charset="-122"/>
                  </a:rPr>
                  <a:t>教学管理平台</a:t>
                </a:r>
                <a:endParaRPr lang="en-US" altLang="zh-CN" sz="1600" b="1" dirty="0" smtClean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eaLnBrk="1" hangingPunct="1">
                  <a:lnSpc>
                    <a:spcPct val="140000"/>
                  </a:lnSpc>
                  <a:defRPr/>
                </a:pPr>
                <a:r>
                  <a:rPr lang="en-US" altLang="zh-CN" sz="16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……</a:t>
                </a:r>
                <a:endParaRPr lang="zh-CN" altLang="en-US" sz="1600" b="1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8" name="MH_Other_1"/>
              <p:cNvSpPr/>
              <p:nvPr>
                <p:custDataLst>
                  <p:tags r:id="rId10"/>
                </p:custDataLst>
              </p:nvPr>
            </p:nvSpPr>
            <p:spPr>
              <a:xfrm>
                <a:off x="3554959" y="3177667"/>
                <a:ext cx="1274762" cy="1274763"/>
              </a:xfrm>
              <a:prstGeom prst="ellipse">
                <a:avLst/>
              </a:prstGeom>
              <a:solidFill>
                <a:srgbClr val="FFFFFF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0100568" y="1664760"/>
              <a:ext cx="2226918" cy="1626936"/>
              <a:chOff x="8076417" y="1671633"/>
              <a:chExt cx="4847113" cy="3845753"/>
            </a:xfrm>
          </p:grpSpPr>
          <p:pic>
            <p:nvPicPr>
              <p:cNvPr id="35" name="图片 34" descr="F:\2015年电气群资料\5 产品资料\产品图片\GTAZB-DLJ01B1型多功能电力系统继电保护实训装置.png"/>
              <p:cNvPicPr/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28" r="21486"/>
              <a:stretch/>
            </p:blipFill>
            <p:spPr bwMode="auto">
              <a:xfrm>
                <a:off x="10609035" y="1671633"/>
                <a:ext cx="2309827" cy="19345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图片 13" descr="QQImage_41835640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417" y="3712733"/>
                <a:ext cx="2433688" cy="18046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2" descr="工业生产自动化实训室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417" y="1671633"/>
                <a:ext cx="2433690" cy="1951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图片 1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3037" y="3714805"/>
                <a:ext cx="2310493" cy="17860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组合 13"/>
            <p:cNvGrpSpPr/>
            <p:nvPr/>
          </p:nvGrpSpPr>
          <p:grpSpPr>
            <a:xfrm>
              <a:off x="10069314" y="4553778"/>
              <a:ext cx="2224776" cy="1481446"/>
              <a:chOff x="10563622" y="4600877"/>
              <a:chExt cx="2870150" cy="2120279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63622" y="4600877"/>
                <a:ext cx="1429994" cy="1018637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26105" y="4600877"/>
                <a:ext cx="1407667" cy="1018637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/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25977" y="5656962"/>
                <a:ext cx="1407793" cy="1064194"/>
              </a:xfrm>
              <a:prstGeom prst="rect">
                <a:avLst/>
              </a:prstGeom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635"/>
              <a:stretch/>
            </p:blipFill>
            <p:spPr>
              <a:xfrm>
                <a:off x="10574835" y="5656962"/>
                <a:ext cx="1418782" cy="1064194"/>
              </a:xfrm>
              <a:prstGeom prst="rect">
                <a:avLst/>
              </a:prstGeom>
            </p:spPr>
          </p:pic>
        </p:grpSp>
        <p:grpSp>
          <p:nvGrpSpPr>
            <p:cNvPr id="15" name="组合 14"/>
            <p:cNvGrpSpPr/>
            <p:nvPr/>
          </p:nvGrpSpPr>
          <p:grpSpPr>
            <a:xfrm>
              <a:off x="197954" y="1664760"/>
              <a:ext cx="2225364" cy="1622485"/>
              <a:chOff x="-392447" y="2072614"/>
              <a:chExt cx="2904095" cy="2283196"/>
            </a:xfrm>
          </p:grpSpPr>
          <p:pic>
            <p:nvPicPr>
              <p:cNvPr id="22" name="图片 2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6815" y="2072614"/>
                <a:ext cx="1404832" cy="112327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/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8373" y="2072614"/>
                <a:ext cx="1429994" cy="112327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/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010" y="3256227"/>
                <a:ext cx="1403638" cy="1099583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/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2447" y="3261662"/>
                <a:ext cx="1434068" cy="1094148"/>
              </a:xfrm>
              <a:prstGeom prst="rect">
                <a:avLst/>
              </a:prstGeom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189191" y="4727783"/>
              <a:ext cx="2202242" cy="1600591"/>
              <a:chOff x="54261" y="4586469"/>
              <a:chExt cx="2202242" cy="1600591"/>
            </a:xfrm>
          </p:grpSpPr>
          <p:pic>
            <p:nvPicPr>
              <p:cNvPr id="18" name="图片 5" descr="F:\picture_for_rice\2013.3\广西商务职院3D_1_物流.jpg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1" y="4586469"/>
                <a:ext cx="1090207" cy="755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9419" y="4586469"/>
                <a:ext cx="1047084" cy="7557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3" y="5410736"/>
                <a:ext cx="1074636" cy="776323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888" y="5414818"/>
                <a:ext cx="1037806" cy="772242"/>
              </a:xfrm>
              <a:prstGeom prst="rect">
                <a:avLst/>
              </a:prstGeom>
            </p:spPr>
          </p:pic>
        </p:grpSp>
      </p:grpSp>
      <p:sp>
        <p:nvSpPr>
          <p:cNvPr id="49" name="TextBox 48"/>
          <p:cNvSpPr txBox="1"/>
          <p:nvPr/>
        </p:nvSpPr>
        <p:spPr>
          <a:xfrm>
            <a:off x="214929" y="1499339"/>
            <a:ext cx="247374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、课程资源建设内容</a:t>
            </a:r>
          </a:p>
        </p:txBody>
      </p:sp>
    </p:spTree>
    <p:extLst>
      <p:ext uri="{BB962C8B-B14F-4D97-AF65-F5344CB8AC3E}">
        <p14:creationId xmlns:p14="http://schemas.microsoft.com/office/powerpoint/2010/main" val="8187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19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6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4928" y="843123"/>
            <a:ext cx="270039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智慧课堂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应用平台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1316031" y="1449847"/>
            <a:ext cx="9595668" cy="4882740"/>
            <a:chOff x="1252373" y="1766020"/>
            <a:chExt cx="6771962" cy="3648262"/>
          </a:xfrm>
        </p:grpSpPr>
        <p:sp>
          <p:nvSpPr>
            <p:cNvPr id="52" name="MH_Other_1"/>
            <p:cNvSpPr/>
            <p:nvPr>
              <p:custDataLst>
                <p:tags r:id="rId1"/>
              </p:custDataLst>
            </p:nvPr>
          </p:nvSpPr>
          <p:spPr>
            <a:xfrm>
              <a:off x="2579785" y="2130004"/>
              <a:ext cx="3299448" cy="2242145"/>
            </a:xfrm>
            <a:custGeom>
              <a:avLst/>
              <a:gdLst>
                <a:gd name="connsiteX0" fmla="*/ 1828800 w 3644900"/>
                <a:gd name="connsiteY0" fmla="*/ 0 h 2006600"/>
                <a:gd name="connsiteX1" fmla="*/ 2755900 w 3644900"/>
                <a:gd name="connsiteY1" fmla="*/ 711200 h 2006600"/>
                <a:gd name="connsiteX2" fmla="*/ 3644900 w 3644900"/>
                <a:gd name="connsiteY2" fmla="*/ 1358900 h 2006600"/>
                <a:gd name="connsiteX3" fmla="*/ 2755900 w 3644900"/>
                <a:gd name="connsiteY3" fmla="*/ 2006600 h 2006600"/>
                <a:gd name="connsiteX4" fmla="*/ 1816100 w 3644900"/>
                <a:gd name="connsiteY4" fmla="*/ 1295400 h 2006600"/>
                <a:gd name="connsiteX5" fmla="*/ 914400 w 3644900"/>
                <a:gd name="connsiteY5" fmla="*/ 2006600 h 2006600"/>
                <a:gd name="connsiteX6" fmla="*/ 0 w 3644900"/>
                <a:gd name="connsiteY6" fmla="*/ 1320800 h 2006600"/>
                <a:gd name="connsiteX7" fmla="*/ 1828800 w 3644900"/>
                <a:gd name="connsiteY7" fmla="*/ 0 h 200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4900" h="2006600">
                  <a:moveTo>
                    <a:pt x="1828800" y="0"/>
                  </a:moveTo>
                  <a:lnTo>
                    <a:pt x="2755900" y="711200"/>
                  </a:lnTo>
                  <a:lnTo>
                    <a:pt x="3644900" y="1358900"/>
                  </a:lnTo>
                  <a:lnTo>
                    <a:pt x="2755900" y="2006600"/>
                  </a:lnTo>
                  <a:lnTo>
                    <a:pt x="1816100" y="1295400"/>
                  </a:lnTo>
                  <a:lnTo>
                    <a:pt x="914400" y="2006600"/>
                  </a:lnTo>
                  <a:lnTo>
                    <a:pt x="0" y="1320800"/>
                  </a:lnTo>
                  <a:lnTo>
                    <a:pt x="1828800" y="0"/>
                  </a:lnTo>
                  <a:close/>
                </a:path>
              </a:pathLst>
            </a:custGeom>
            <a:noFill/>
            <a:ln w="381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821">
                <a:defRPr/>
              </a:pPr>
              <a:endPara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MH_SubTitle_1"/>
            <p:cNvSpPr/>
            <p:nvPr>
              <p:custDataLst>
                <p:tags r:id="rId2"/>
              </p:custDataLst>
            </p:nvPr>
          </p:nvSpPr>
          <p:spPr>
            <a:xfrm>
              <a:off x="3942544" y="1766020"/>
              <a:ext cx="593586" cy="732822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821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MH_SubTitle_2"/>
            <p:cNvSpPr/>
            <p:nvPr>
              <p:custDataLst>
                <p:tags r:id="rId3"/>
              </p:custDataLst>
            </p:nvPr>
          </p:nvSpPr>
          <p:spPr>
            <a:xfrm>
              <a:off x="4762820" y="2513402"/>
              <a:ext cx="592276" cy="731205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821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MH_SubTitle_3"/>
            <p:cNvSpPr/>
            <p:nvPr>
              <p:custDataLst>
                <p:tags r:id="rId4"/>
              </p:custDataLst>
            </p:nvPr>
          </p:nvSpPr>
          <p:spPr>
            <a:xfrm>
              <a:off x="5581785" y="3273725"/>
              <a:ext cx="593587" cy="732822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821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MH_SubTitle_4"/>
            <p:cNvSpPr/>
            <p:nvPr>
              <p:custDataLst>
                <p:tags r:id="rId5"/>
              </p:custDataLst>
            </p:nvPr>
          </p:nvSpPr>
          <p:spPr>
            <a:xfrm>
              <a:off x="4762820" y="4004930"/>
              <a:ext cx="592276" cy="732822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821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MH_SubTitle_5"/>
            <p:cNvSpPr/>
            <p:nvPr>
              <p:custDataLst>
                <p:tags r:id="rId6"/>
              </p:custDataLst>
            </p:nvPr>
          </p:nvSpPr>
          <p:spPr>
            <a:xfrm>
              <a:off x="3942544" y="3259165"/>
              <a:ext cx="593586" cy="732823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821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MH_SubTitle_6"/>
            <p:cNvSpPr/>
            <p:nvPr>
              <p:custDataLst>
                <p:tags r:id="rId7"/>
              </p:custDataLst>
            </p:nvPr>
          </p:nvSpPr>
          <p:spPr>
            <a:xfrm>
              <a:off x="3122268" y="4004930"/>
              <a:ext cx="593586" cy="732822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821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MH_SubTitle_8"/>
            <p:cNvSpPr/>
            <p:nvPr>
              <p:custDataLst>
                <p:tags r:id="rId8"/>
              </p:custDataLst>
            </p:nvPr>
          </p:nvSpPr>
          <p:spPr>
            <a:xfrm>
              <a:off x="3122268" y="2513402"/>
              <a:ext cx="593586" cy="731205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821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MH_SubTitle_7"/>
            <p:cNvSpPr/>
            <p:nvPr>
              <p:custDataLst>
                <p:tags r:id="rId9"/>
              </p:custDataLst>
            </p:nvPr>
          </p:nvSpPr>
          <p:spPr>
            <a:xfrm>
              <a:off x="2303302" y="3273725"/>
              <a:ext cx="592276" cy="732822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 defTabSz="950821">
                <a:defRPr/>
              </a:pPr>
              <a:endParaRPr lang="zh-CN" altLang="en-US" sz="1200" kern="0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250330" y="3540069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821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备课中心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88798" y="2778814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821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授课中心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902704" y="2032241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821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互动讨论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02704" y="3516477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821">
                <a:defRPr/>
              </a:pPr>
              <a:r>
                <a:rPr lang="zh-CN" altLang="en-US" sz="12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精准推送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529468" y="3516477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821">
                <a:defRPr/>
              </a:pPr>
              <a:r>
                <a:rPr lang="zh-CN" altLang="en-US" sz="12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智能录播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09846" y="2778814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821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智慧笔记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9846" y="4179043"/>
              <a:ext cx="698219" cy="317927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821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在线作业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50821"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在线测试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69949" y="4271151"/>
              <a:ext cx="698219" cy="179949"/>
            </a:xfrm>
            <a:prstGeom prst="rect">
              <a:avLst/>
            </a:prstGeom>
            <a:noFill/>
          </p:spPr>
          <p:txBody>
            <a:bodyPr wrap="square" lIns="55630" tIns="27815" rIns="55630" bIns="27815" rtlCol="0">
              <a:spAutoFit/>
            </a:bodyPr>
            <a:lstStyle/>
            <a:p>
              <a:pPr algn="ctr" defTabSz="950821">
                <a:defRPr/>
              </a:pPr>
              <a:r>
                <a:rPr lang="zh-CN" altLang="en-US" sz="12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多元评价</a:t>
              </a:r>
            </a:p>
          </p:txBody>
        </p:sp>
        <p:cxnSp>
          <p:nvCxnSpPr>
            <p:cNvPr id="69" name="肘形连接符 68"/>
            <p:cNvCxnSpPr/>
            <p:nvPr/>
          </p:nvCxnSpPr>
          <p:spPr>
            <a:xfrm rot="16200000" flipH="1">
              <a:off x="5420743" y="4298784"/>
              <a:ext cx="686300" cy="99173"/>
            </a:xfrm>
            <a:prstGeom prst="bentConnector3">
              <a:avLst>
                <a:gd name="adj1" fmla="val 102045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sp>
          <p:nvSpPr>
            <p:cNvPr id="70" name="TextBox 69"/>
            <p:cNvSpPr txBox="1"/>
            <p:nvPr/>
          </p:nvSpPr>
          <p:spPr>
            <a:xfrm>
              <a:off x="3788765" y="2913474"/>
              <a:ext cx="911250" cy="317927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tIns="27815" rIns="0" bIns="27815" rtlCol="0">
              <a:spAutoFit/>
            </a:bodyPr>
            <a:lstStyle/>
            <a:p>
              <a:pPr algn="ctr" defTabSz="950821"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多维互动的教学平台</a:t>
              </a:r>
            </a:p>
          </p:txBody>
        </p:sp>
        <p:cxnSp>
          <p:nvCxnSpPr>
            <p:cNvPr id="71" name="肘形连接符 70"/>
            <p:cNvCxnSpPr/>
            <p:nvPr/>
          </p:nvCxnSpPr>
          <p:spPr>
            <a:xfrm rot="5400000">
              <a:off x="1848415" y="3553369"/>
              <a:ext cx="545014" cy="335918"/>
            </a:xfrm>
            <a:prstGeom prst="bentConnector3">
              <a:avLst>
                <a:gd name="adj1" fmla="val -973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cxnSp>
          <p:nvCxnSpPr>
            <p:cNvPr id="72" name="肘形连接符 71"/>
            <p:cNvCxnSpPr/>
            <p:nvPr/>
          </p:nvCxnSpPr>
          <p:spPr>
            <a:xfrm>
              <a:off x="3121671" y="2032005"/>
              <a:ext cx="497533" cy="491207"/>
            </a:xfrm>
            <a:prstGeom prst="bentConnector3">
              <a:avLst>
                <a:gd name="adj1" fmla="val 99536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cxnSp>
          <p:nvCxnSpPr>
            <p:cNvPr id="73" name="肘形连接符 72"/>
            <p:cNvCxnSpPr/>
            <p:nvPr/>
          </p:nvCxnSpPr>
          <p:spPr>
            <a:xfrm flipV="1">
              <a:off x="4568775" y="1774946"/>
              <a:ext cx="807143" cy="361618"/>
            </a:xfrm>
            <a:prstGeom prst="bentConnector3">
              <a:avLst>
                <a:gd name="adj1" fmla="val -450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grpSp>
          <p:nvGrpSpPr>
            <p:cNvPr id="74" name="组合 73"/>
            <p:cNvGrpSpPr/>
            <p:nvPr/>
          </p:nvGrpSpPr>
          <p:grpSpPr>
            <a:xfrm>
              <a:off x="1278495" y="1774675"/>
              <a:ext cx="1823028" cy="1025003"/>
              <a:chOff x="315686" y="1497625"/>
              <a:chExt cx="3761599" cy="1677227"/>
            </a:xfrm>
          </p:grpSpPr>
          <p:pic>
            <p:nvPicPr>
              <p:cNvPr id="97" name="图片 9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686" y="1497628"/>
                <a:ext cx="2466977" cy="167722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rgbClr val="0070C0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2800351" y="1497625"/>
                <a:ext cx="1276934" cy="126998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教学内容展示</a:t>
                </a:r>
                <a:endParaRPr lang="en-US" altLang="zh-CN" sz="9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学习资源推送</a:t>
                </a: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学习任务发布</a:t>
                </a: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学生协作互动</a:t>
                </a: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学生自主探究</a:t>
                </a: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1252373" y="4152540"/>
              <a:ext cx="1813722" cy="1025001"/>
              <a:chOff x="186893" y="5130190"/>
              <a:chExt cx="3242935" cy="1476002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2324628" y="5130190"/>
                <a:ext cx="1105200" cy="89409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lIns="91436" tIns="0" rIns="91436" bIns="0" rtlCol="0">
                <a:spAutoFit/>
              </a:bodyPr>
              <a:lstStyle/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教师备课</a:t>
                </a:r>
                <a:endParaRPr lang="en-US" altLang="zh-CN" sz="9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学生预习</a:t>
                </a:r>
                <a:endParaRPr lang="en-US" altLang="zh-CN" sz="9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学情诊断</a:t>
                </a:r>
                <a:endParaRPr lang="en-US" altLang="zh-CN" sz="9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  <p:pic>
            <p:nvPicPr>
              <p:cNvPr id="96" name="图片 9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6893" y="5130192"/>
                <a:ext cx="2137734" cy="1476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rgbClr val="0070C0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grpSp>
          <p:nvGrpSpPr>
            <p:cNvPr id="76" name="组合 75"/>
            <p:cNvGrpSpPr/>
            <p:nvPr/>
          </p:nvGrpSpPr>
          <p:grpSpPr>
            <a:xfrm>
              <a:off x="5840906" y="4258394"/>
              <a:ext cx="1813722" cy="1025003"/>
              <a:chOff x="8290639" y="5168252"/>
              <a:chExt cx="3242934" cy="1476002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 rotWithShape="1">
              <a:blip r:embed="rId13"/>
              <a:srcRect t="5169"/>
              <a:stretch/>
            </p:blipFill>
            <p:spPr>
              <a:xfrm>
                <a:off x="8290639" y="5168255"/>
                <a:ext cx="2137733" cy="147599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rgbClr val="0070C0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10428373" y="5168252"/>
                <a:ext cx="1105200" cy="111761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lIns="91436" tIns="0" rIns="91436" bIns="0" rtlCol="0">
                <a:spAutoFit/>
              </a:bodyPr>
              <a:lstStyle/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课程直播</a:t>
                </a: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课程点播</a:t>
                </a: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优课评选</a:t>
                </a: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联动教学</a:t>
                </a:r>
                <a:endParaRPr lang="en-US" altLang="zh-CN" sz="9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CN" altLang="en-US" sz="9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6210614" y="3001527"/>
              <a:ext cx="1813721" cy="1025003"/>
              <a:chOff x="8670069" y="1915482"/>
              <a:chExt cx="3242933" cy="1476003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10807802" y="1915482"/>
                <a:ext cx="1105200" cy="67057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lIns="91436" tIns="0" rIns="91436" bIns="0" rtlCol="0">
                <a:spAutoFit/>
              </a:bodyPr>
              <a:lstStyle/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上传笔记</a:t>
                </a: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笔记分享</a:t>
                </a:r>
                <a:endParaRPr lang="en-US" altLang="zh-CN" sz="9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5082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CN" altLang="en-US" sz="9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92" name="图片 9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70069" y="1915486"/>
                <a:ext cx="2137733" cy="147599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rgbClr val="0070C0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6645306" y="1774943"/>
              <a:ext cx="618121" cy="77612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lIns="55630" tIns="0" rIns="55630" bIns="0" rtlCol="0">
              <a:spAutoFit/>
            </a:bodyPr>
            <a:lstStyle/>
            <a:p>
              <a:pPr defTabSz="950821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辅导答疑</a:t>
              </a:r>
            </a:p>
            <a:p>
              <a:pPr defTabSz="950821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主题讨论</a:t>
              </a:r>
            </a:p>
            <a:p>
              <a:pPr defTabSz="950821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互动协作</a:t>
              </a:r>
            </a:p>
            <a:p>
              <a:pPr defTabSz="950821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作品分享</a:t>
              </a:r>
              <a:endParaRPr lang="en-US" altLang="zh-CN" sz="9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50821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9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88764" y="4078809"/>
              <a:ext cx="974055" cy="73186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tIns="27815" rIns="0" bIns="27815" rtlCol="0">
              <a:spAutoFit/>
            </a:bodyPr>
            <a:lstStyle/>
            <a:p>
              <a:pPr algn="ctr" defTabSz="950821"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智能高效的管理平台</a:t>
              </a:r>
              <a:endParaRPr lang="en-US" altLang="zh-CN" sz="12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50821">
                <a:defRPr/>
              </a:pPr>
              <a:r>
                <a:rPr lang="zh-CN" altLang="en-US" sz="12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人脸考勤</a:t>
              </a:r>
            </a:p>
            <a:p>
              <a:pPr algn="ctr" defTabSz="950821">
                <a:defRPr/>
              </a:pPr>
              <a:r>
                <a:rPr lang="zh-CN" altLang="en-US" sz="12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消息推送</a:t>
              </a:r>
            </a:p>
            <a:p>
              <a:pPr algn="ctr" defTabSz="950821">
                <a:defRPr/>
              </a:pPr>
              <a:r>
                <a:rPr lang="zh-CN" altLang="en-US" sz="12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班牌发布</a:t>
              </a:r>
            </a:p>
            <a:p>
              <a:pPr algn="ctr" defTabSz="950821">
                <a:defRPr/>
              </a:pPr>
              <a:r>
                <a:rPr lang="zh-CN" altLang="en-US" sz="12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在线巡课</a:t>
              </a:r>
            </a:p>
          </p:txBody>
        </p:sp>
        <p:sp>
          <p:nvSpPr>
            <p:cNvPr id="80" name="椭圆 79"/>
            <p:cNvSpPr/>
            <p:nvPr/>
          </p:nvSpPr>
          <p:spPr>
            <a:xfrm>
              <a:off x="3297525" y="5124204"/>
              <a:ext cx="599503" cy="29007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55632" tIns="27816" rIns="55632" bIns="27816" rtlCol="0" anchor="ctr"/>
            <a:lstStyle/>
            <a:p>
              <a:pPr algn="ctr" defTabSz="914363">
                <a:defRPr/>
              </a:pPr>
              <a:r>
                <a:rPr lang="zh-CN" altLang="en-US" sz="8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课堂行为表现数据</a:t>
              </a:r>
            </a:p>
          </p:txBody>
        </p:sp>
        <p:pic>
          <p:nvPicPr>
            <p:cNvPr id="81" name="Picture 2" descr="D:\KeyShot 6\Renderings\untitled.18253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896" t="14151" r="19288" b="18020"/>
            <a:stretch/>
          </p:blipFill>
          <p:spPr bwMode="auto">
            <a:xfrm>
              <a:off x="3437907" y="4796488"/>
              <a:ext cx="318739" cy="33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椭圆 81"/>
            <p:cNvSpPr/>
            <p:nvPr/>
          </p:nvSpPr>
          <p:spPr>
            <a:xfrm>
              <a:off x="4862687" y="3309955"/>
              <a:ext cx="599503" cy="29007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55632" tIns="27816" rIns="55632" bIns="27816" rtlCol="0" anchor="ctr"/>
            <a:lstStyle/>
            <a:p>
              <a:pPr algn="ctr" defTabSz="914363">
                <a:defRPr/>
              </a:pPr>
              <a:r>
                <a:rPr lang="zh-CN" altLang="en-US" sz="8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教学视频资源获取</a:t>
              </a:r>
            </a:p>
          </p:txBody>
        </p:sp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66171" y="3619442"/>
              <a:ext cx="553221" cy="383567"/>
            </a:xfrm>
            <a:prstGeom prst="rect">
              <a:avLst/>
            </a:prstGeom>
          </p:spPr>
        </p:pic>
        <p:cxnSp>
          <p:nvCxnSpPr>
            <p:cNvPr id="84" name="直接箭头连接符 83"/>
            <p:cNvCxnSpPr/>
            <p:nvPr/>
          </p:nvCxnSpPr>
          <p:spPr>
            <a:xfrm flipV="1">
              <a:off x="5268357" y="3801633"/>
              <a:ext cx="313427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85" name="肘形连接符 84"/>
            <p:cNvCxnSpPr>
              <a:stCxn id="81" idx="1"/>
            </p:cNvCxnSpPr>
            <p:nvPr/>
          </p:nvCxnSpPr>
          <p:spPr>
            <a:xfrm rot="10800000">
              <a:off x="3364298" y="4736846"/>
              <a:ext cx="73607" cy="229634"/>
            </a:xfrm>
            <a:prstGeom prst="bentConnector2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86" name="肘形连接符 85"/>
            <p:cNvCxnSpPr>
              <a:stCxn id="81" idx="3"/>
              <a:endCxn id="79" idx="2"/>
            </p:cNvCxnSpPr>
            <p:nvPr/>
          </p:nvCxnSpPr>
          <p:spPr>
            <a:xfrm flipV="1">
              <a:off x="3756646" y="4810669"/>
              <a:ext cx="519146" cy="155808"/>
            </a:xfrm>
            <a:prstGeom prst="bentConnector2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87" name="肘形连接符 86"/>
            <p:cNvCxnSpPr>
              <a:stCxn id="81" idx="3"/>
              <a:endCxn id="57" idx="2"/>
            </p:cNvCxnSpPr>
            <p:nvPr/>
          </p:nvCxnSpPr>
          <p:spPr>
            <a:xfrm flipV="1">
              <a:off x="3756645" y="3625577"/>
              <a:ext cx="185899" cy="1340898"/>
            </a:xfrm>
            <a:prstGeom prst="bentConnector3">
              <a:avLst>
                <a:gd name="adj1" fmla="val -7642"/>
              </a:avLst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88" name="肘形连接符 87"/>
            <p:cNvCxnSpPr/>
            <p:nvPr/>
          </p:nvCxnSpPr>
          <p:spPr>
            <a:xfrm rot="10800000" flipV="1">
              <a:off x="4637431" y="3811226"/>
              <a:ext cx="303750" cy="261982"/>
            </a:xfrm>
            <a:prstGeom prst="bentConnector2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  <p:cxnSp>
          <p:nvCxnSpPr>
            <p:cNvPr id="89" name="肘形连接符 88"/>
            <p:cNvCxnSpPr>
              <a:stCxn id="66" idx="3"/>
            </p:cNvCxnSpPr>
            <p:nvPr/>
          </p:nvCxnSpPr>
          <p:spPr>
            <a:xfrm>
              <a:off x="5408065" y="2868789"/>
              <a:ext cx="819623" cy="258417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pic>
          <p:nvPicPr>
            <p:cNvPr id="90" name="图片 89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5449707" y="1774947"/>
              <a:ext cx="1195600" cy="10249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74431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4927" y="843123"/>
            <a:ext cx="311994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、赛名师智慧课堂整体设计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8" y="1357712"/>
            <a:ext cx="6801137" cy="4807553"/>
          </a:xfrm>
          <a:prstGeom prst="rect">
            <a:avLst/>
          </a:prstGeom>
        </p:spPr>
      </p:pic>
      <p:pic>
        <p:nvPicPr>
          <p:cNvPr id="10" name="Picture 2" descr="录播主机-前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0" b="89988" l="5220" r="961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8" t="29863" r="4658" b="21574"/>
          <a:stretch/>
        </p:blipFill>
        <p:spPr bwMode="auto">
          <a:xfrm>
            <a:off x="8528001" y="2680943"/>
            <a:ext cx="600979" cy="24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椭圆 10"/>
          <p:cNvSpPr/>
          <p:nvPr/>
        </p:nvSpPr>
        <p:spPr>
          <a:xfrm>
            <a:off x="6393657" y="2803869"/>
            <a:ext cx="724028" cy="1007407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0" tIns="35660" rIns="71320" bIns="35660" rtlCol="0" anchor="ctr"/>
          <a:lstStyle/>
          <a:p>
            <a:pPr algn="ctr" defTabSz="713204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8202" y="3920923"/>
            <a:ext cx="606823" cy="503297"/>
            <a:chOff x="10013581" y="1716259"/>
            <a:chExt cx="878774" cy="65596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0" r="7449" b="14477"/>
            <a:stretch/>
          </p:blipFill>
          <p:spPr>
            <a:xfrm>
              <a:off x="10135320" y="1839093"/>
              <a:ext cx="684343" cy="406492"/>
            </a:xfrm>
            <a:prstGeom prst="rect">
              <a:avLst/>
            </a:prstGeom>
          </p:spPr>
        </p:pic>
        <p:sp>
          <p:nvSpPr>
            <p:cNvPr id="14" name="椭圆 13"/>
            <p:cNvSpPr/>
            <p:nvPr/>
          </p:nvSpPr>
          <p:spPr>
            <a:xfrm>
              <a:off x="10013581" y="1716259"/>
              <a:ext cx="878774" cy="655967"/>
            </a:xfrm>
            <a:prstGeom prst="ellips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04">
                <a:defRPr/>
              </a:pPr>
              <a:endParaRPr lang="zh-CN" altLang="en-US" sz="1400" kern="0">
                <a:latin typeface="DengXian" panose="020F0502020204030204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6153830" y="1973803"/>
            <a:ext cx="606823" cy="503297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0" tIns="35660" rIns="71320" bIns="35660" rtlCol="0" anchor="ctr"/>
          <a:lstStyle/>
          <a:p>
            <a:pPr algn="ctr" defTabSz="713204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111147" y="3920924"/>
            <a:ext cx="331839" cy="374334"/>
            <a:chOff x="3036370" y="3247867"/>
            <a:chExt cx="480554" cy="487885"/>
          </a:xfrm>
        </p:grpSpPr>
        <p:pic>
          <p:nvPicPr>
            <p:cNvPr id="17" name="图片 16"/>
            <p:cNvPicPr/>
            <p:nvPr/>
          </p:nvPicPr>
          <p:blipFill rotWithShape="1">
            <a:blip r:embed="rId6" cstate="print"/>
            <a:srcRect l="6843" t="18812" r="5908" b="30652"/>
            <a:stretch/>
          </p:blipFill>
          <p:spPr bwMode="auto">
            <a:xfrm>
              <a:off x="3106081" y="3325117"/>
              <a:ext cx="363952" cy="34029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椭圆 17"/>
            <p:cNvSpPr/>
            <p:nvPr/>
          </p:nvSpPr>
          <p:spPr>
            <a:xfrm>
              <a:off x="3036370" y="3247867"/>
              <a:ext cx="480554" cy="487885"/>
            </a:xfrm>
            <a:prstGeom prst="ellips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04">
                <a:defRPr/>
              </a:pPr>
              <a:endParaRPr lang="zh-CN" altLang="en-US" sz="1400" kern="0">
                <a:latin typeface="DengXian" panose="020F0502020204030204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7027" y="3538114"/>
            <a:ext cx="331839" cy="374334"/>
            <a:chOff x="5366837" y="3024138"/>
            <a:chExt cx="480554" cy="487885"/>
          </a:xfrm>
        </p:grpSpPr>
        <p:pic>
          <p:nvPicPr>
            <p:cNvPr id="20" name="图片 19"/>
            <p:cNvPicPr/>
            <p:nvPr/>
          </p:nvPicPr>
          <p:blipFill rotWithShape="1">
            <a:blip r:embed="rId6" cstate="print"/>
            <a:srcRect l="6843" t="18812" r="5908" b="30652"/>
            <a:stretch/>
          </p:blipFill>
          <p:spPr bwMode="auto">
            <a:xfrm>
              <a:off x="5436548" y="3101388"/>
              <a:ext cx="363952" cy="34029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椭圆 20"/>
            <p:cNvSpPr/>
            <p:nvPr/>
          </p:nvSpPr>
          <p:spPr>
            <a:xfrm>
              <a:off x="5366837" y="3024138"/>
              <a:ext cx="480554" cy="487885"/>
            </a:xfrm>
            <a:prstGeom prst="ellips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3204">
                <a:defRPr/>
              </a:pPr>
              <a:endParaRPr lang="zh-CN" altLang="en-US" sz="1400" kern="0">
                <a:latin typeface="DengXian" panose="020F0502020204030204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6767639" y="2164463"/>
            <a:ext cx="2014359" cy="3904"/>
          </a:xfrm>
          <a:prstGeom prst="line">
            <a:avLst/>
          </a:prstGeom>
          <a:noFill/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type="oval" w="med" len="med"/>
          </a:ln>
          <a:effectLst/>
        </p:spPr>
      </p:cxnSp>
      <p:cxnSp>
        <p:nvCxnSpPr>
          <p:cNvPr id="23" name="直接连接符 22"/>
          <p:cNvCxnSpPr/>
          <p:nvPr/>
        </p:nvCxnSpPr>
        <p:spPr>
          <a:xfrm>
            <a:off x="8771203" y="2177479"/>
            <a:ext cx="0" cy="300977"/>
          </a:xfrm>
          <a:prstGeom prst="line">
            <a:avLst/>
          </a:prstGeom>
          <a:noFill/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tailEnd type="oval" w="med" len="med"/>
          </a:ln>
          <a:effectLst/>
        </p:spPr>
      </p:cxnSp>
      <p:cxnSp>
        <p:nvCxnSpPr>
          <p:cNvPr id="24" name="直接连接符 23"/>
          <p:cNvCxnSpPr/>
          <p:nvPr/>
        </p:nvCxnSpPr>
        <p:spPr>
          <a:xfrm>
            <a:off x="2881611" y="4424219"/>
            <a:ext cx="0" cy="667288"/>
          </a:xfrm>
          <a:prstGeom prst="line">
            <a:avLst/>
          </a:prstGeom>
          <a:noFill/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type="oval" w="med" len="med"/>
          </a:ln>
          <a:effectLst/>
        </p:spPr>
      </p:cxnSp>
      <p:cxnSp>
        <p:nvCxnSpPr>
          <p:cNvPr id="25" name="直接连接符 24"/>
          <p:cNvCxnSpPr/>
          <p:nvPr/>
        </p:nvCxnSpPr>
        <p:spPr>
          <a:xfrm>
            <a:off x="2881611" y="5109496"/>
            <a:ext cx="5889592" cy="0"/>
          </a:xfrm>
          <a:prstGeom prst="line">
            <a:avLst/>
          </a:prstGeom>
          <a:noFill/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29" name="直接连接符 28"/>
          <p:cNvCxnSpPr/>
          <p:nvPr/>
        </p:nvCxnSpPr>
        <p:spPr>
          <a:xfrm flipV="1">
            <a:off x="8781996" y="3394961"/>
            <a:ext cx="0" cy="1720530"/>
          </a:xfrm>
          <a:prstGeom prst="line">
            <a:avLst/>
          </a:prstGeom>
          <a:noFill/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  <a:headEnd type="none"/>
            <a:tailEnd type="oval" w="med" len="med"/>
          </a:ln>
          <a:effectLst/>
        </p:spPr>
      </p:cxnSp>
      <p:cxnSp>
        <p:nvCxnSpPr>
          <p:cNvPr id="31" name="直接连接符 30"/>
          <p:cNvCxnSpPr/>
          <p:nvPr/>
        </p:nvCxnSpPr>
        <p:spPr>
          <a:xfrm flipV="1">
            <a:off x="4284945" y="2803868"/>
            <a:ext cx="0" cy="1117054"/>
          </a:xfrm>
          <a:prstGeom prst="line">
            <a:avLst/>
          </a:prstGeom>
          <a:noFill/>
          <a:ln w="28575" cap="flat" cmpd="sng" algn="ctr">
            <a:solidFill>
              <a:srgbClr val="2A9995"/>
            </a:solidFill>
            <a:prstDash val="solid"/>
            <a:miter lim="800000"/>
            <a:headEnd type="oval" w="med" len="med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>
          <a:xfrm>
            <a:off x="4284945" y="2793167"/>
            <a:ext cx="4194832" cy="0"/>
          </a:xfrm>
          <a:prstGeom prst="line">
            <a:avLst/>
          </a:prstGeom>
          <a:noFill/>
          <a:ln w="28575" cap="flat" cmpd="sng" algn="ctr">
            <a:solidFill>
              <a:srgbClr val="2A9995"/>
            </a:solidFill>
            <a:prstDash val="solid"/>
            <a:miter lim="800000"/>
            <a:headEnd w="sm" len="sm"/>
            <a:tailEnd type="oval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6514416" y="3749806"/>
            <a:ext cx="2096901" cy="0"/>
          </a:xfrm>
          <a:prstGeom prst="line">
            <a:avLst/>
          </a:prstGeom>
          <a:noFill/>
          <a:ln w="28575" cap="flat" cmpd="sng" algn="ctr">
            <a:solidFill>
              <a:srgbClr val="2A9995"/>
            </a:solidFill>
            <a:prstDash val="solid"/>
            <a:miter lim="800000"/>
            <a:headEnd type="oval" w="med" len="med"/>
          </a:ln>
          <a:effectLst/>
        </p:spPr>
      </p:cxnSp>
      <p:cxnSp>
        <p:nvCxnSpPr>
          <p:cNvPr id="35" name="直接连接符 34"/>
          <p:cNvCxnSpPr/>
          <p:nvPr/>
        </p:nvCxnSpPr>
        <p:spPr>
          <a:xfrm flipV="1">
            <a:off x="8611316" y="3341478"/>
            <a:ext cx="0" cy="408329"/>
          </a:xfrm>
          <a:prstGeom prst="line">
            <a:avLst/>
          </a:prstGeom>
          <a:noFill/>
          <a:ln w="28575" cap="flat" cmpd="sng" algn="ctr">
            <a:solidFill>
              <a:srgbClr val="2A9995"/>
            </a:solidFill>
            <a:prstDash val="solid"/>
            <a:miter lim="800000"/>
            <a:tailEnd type="oval" w="med" len="med"/>
          </a:ln>
          <a:effectLst/>
        </p:spPr>
      </p:cxnSp>
      <p:sp>
        <p:nvSpPr>
          <p:cNvPr id="36" name="文本框 47"/>
          <p:cNvSpPr>
            <a:spLocks noChangeArrowheads="1"/>
          </p:cNvSpPr>
          <p:nvPr/>
        </p:nvSpPr>
        <p:spPr bwMode="auto">
          <a:xfrm>
            <a:off x="5673419" y="2469591"/>
            <a:ext cx="1222744" cy="210516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0" tIns="35660" rIns="71320" bIns="3566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87959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二代学生人脸抓拍机</a:t>
            </a:r>
          </a:p>
        </p:txBody>
      </p:sp>
      <p:sp>
        <p:nvSpPr>
          <p:cNvPr id="37" name="文本框 47"/>
          <p:cNvSpPr>
            <a:spLocks noChangeArrowheads="1"/>
          </p:cNvSpPr>
          <p:nvPr/>
        </p:nvSpPr>
        <p:spPr bwMode="auto">
          <a:xfrm>
            <a:off x="2143955" y="3695860"/>
            <a:ext cx="1574204" cy="210516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0" tIns="35660" rIns="71320" bIns="3566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87959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教师</a:t>
            </a:r>
            <a:r>
              <a:rPr lang="en-US" altLang="zh-CN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4K</a:t>
            </a:r>
            <a:r>
              <a:rPr lang="zh-CN" altLang="en-US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深眸摄像机（</a:t>
            </a:r>
            <a:r>
              <a:rPr lang="en-US" altLang="zh-CN" sz="900" b="1" kern="0" dirty="0" err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poe</a:t>
            </a:r>
            <a:r>
              <a:rPr lang="zh-CN" altLang="en-US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</a:t>
            </a:r>
          </a:p>
        </p:txBody>
      </p:sp>
      <p:sp>
        <p:nvSpPr>
          <p:cNvPr id="38" name="文本框 47"/>
          <p:cNvSpPr>
            <a:spLocks noChangeArrowheads="1"/>
          </p:cNvSpPr>
          <p:nvPr/>
        </p:nvSpPr>
        <p:spPr bwMode="auto">
          <a:xfrm>
            <a:off x="5999981" y="3924462"/>
            <a:ext cx="742923" cy="210516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0" tIns="35660" rIns="71320" bIns="3566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87959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教师拾音器</a:t>
            </a:r>
          </a:p>
        </p:txBody>
      </p:sp>
      <p:sp>
        <p:nvSpPr>
          <p:cNvPr id="39" name="文本框 47"/>
          <p:cNvSpPr>
            <a:spLocks noChangeArrowheads="1"/>
          </p:cNvSpPr>
          <p:nvPr/>
        </p:nvSpPr>
        <p:spPr bwMode="auto">
          <a:xfrm>
            <a:off x="3991461" y="4327054"/>
            <a:ext cx="742923" cy="210516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0" tIns="35660" rIns="71320" bIns="3566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87959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学生拾音器</a:t>
            </a:r>
          </a:p>
        </p:txBody>
      </p:sp>
      <p:sp>
        <p:nvSpPr>
          <p:cNvPr id="40" name="矩形 39"/>
          <p:cNvSpPr/>
          <p:nvPr/>
        </p:nvSpPr>
        <p:spPr>
          <a:xfrm>
            <a:off x="5379151" y="5423415"/>
            <a:ext cx="6471551" cy="795291"/>
          </a:xfrm>
          <a:prstGeom prst="rect">
            <a:avLst/>
          </a:prstGeom>
        </p:spPr>
        <p:txBody>
          <a:bodyPr wrap="square" lIns="71320" tIns="35660" rIns="71320" bIns="35660">
            <a:spAutoFit/>
          </a:bodyPr>
          <a:lstStyle/>
          <a:p>
            <a:pPr defTabSz="713204">
              <a:defRPr/>
            </a:pPr>
            <a:r>
              <a:rPr lang="zh-CN" altLang="en-US" sz="15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en-US" altLang="zh-CN" sz="15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7451" indent="-267451" defTabSz="713204">
              <a:buFont typeface="Wingdings" panose="05000000000000000000" pitchFamily="2" charset="2"/>
              <a:buChar char="l"/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教师摄像机：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深眸摄像机（</a:t>
            </a:r>
            <a:r>
              <a:rPr lang="en-US" altLang="zh-CN" sz="16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poe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）或者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 EPTZ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摄像机，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7451" indent="-267451" defTabSz="713204">
              <a:buFont typeface="Wingdings" panose="05000000000000000000" pitchFamily="2" charset="2"/>
              <a:buChar char="l"/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学生摄像机：二代学生人脸抓拍机或者智能分析摄像机。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Picture 2" descr="D:\KeyShot 6\Renderings\untitled.18253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6" t="14151" r="19288" b="18020"/>
          <a:stretch/>
        </p:blipFill>
        <p:spPr bwMode="auto">
          <a:xfrm>
            <a:off x="6250960" y="2014959"/>
            <a:ext cx="419547" cy="40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椭圆 41"/>
          <p:cNvSpPr/>
          <p:nvPr/>
        </p:nvSpPr>
        <p:spPr>
          <a:xfrm>
            <a:off x="5818095" y="2920298"/>
            <a:ext cx="537247" cy="503297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0" tIns="35660" rIns="71320" bIns="35660" rtlCol="0" anchor="ctr"/>
          <a:lstStyle/>
          <a:p>
            <a:pPr algn="ctr" defTabSz="713204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sp>
        <p:nvSpPr>
          <p:cNvPr id="43" name="文本框 47"/>
          <p:cNvSpPr>
            <a:spLocks noChangeArrowheads="1"/>
          </p:cNvSpPr>
          <p:nvPr/>
        </p:nvSpPr>
        <p:spPr bwMode="auto">
          <a:xfrm>
            <a:off x="5210437" y="3034569"/>
            <a:ext cx="638852" cy="210516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0" tIns="35660" rIns="71320" bIns="3566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87959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教师电脑</a:t>
            </a:r>
          </a:p>
        </p:txBody>
      </p:sp>
      <p:sp>
        <p:nvSpPr>
          <p:cNvPr id="44" name="文本框 47"/>
          <p:cNvSpPr>
            <a:spLocks noChangeArrowheads="1"/>
          </p:cNvSpPr>
          <p:nvPr/>
        </p:nvSpPr>
        <p:spPr bwMode="auto">
          <a:xfrm>
            <a:off x="7132201" y="3180626"/>
            <a:ext cx="640668" cy="210516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0" tIns="35660" rIns="71320" bIns="3566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87959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电子白板</a:t>
            </a:r>
          </a:p>
        </p:txBody>
      </p:sp>
      <p:pic>
        <p:nvPicPr>
          <p:cNvPr id="46" name="Picture 11" descr="C:\Users\yun.ma\Desktop\图层 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117" y="3398577"/>
            <a:ext cx="129003" cy="9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椭圆 46"/>
          <p:cNvSpPr/>
          <p:nvPr/>
        </p:nvSpPr>
        <p:spPr>
          <a:xfrm>
            <a:off x="6156856" y="3346375"/>
            <a:ext cx="251321" cy="205223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0" tIns="35660" rIns="71320" bIns="35660" rtlCol="0" anchor="ctr"/>
          <a:lstStyle/>
          <a:p>
            <a:pPr algn="ctr" defTabSz="713204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pic>
        <p:nvPicPr>
          <p:cNvPr id="48" name="Picture 13" descr="C:\Users\yun.ma\Desktop\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77" y="2924183"/>
            <a:ext cx="552835" cy="93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椭圆 48"/>
          <p:cNvSpPr/>
          <p:nvPr/>
        </p:nvSpPr>
        <p:spPr>
          <a:xfrm>
            <a:off x="4763637" y="3571182"/>
            <a:ext cx="284105" cy="261485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0" tIns="35660" rIns="71320" bIns="35660" rtlCol="0" anchor="ctr"/>
          <a:lstStyle/>
          <a:p>
            <a:pPr algn="ctr" defTabSz="713204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sp>
        <p:nvSpPr>
          <p:cNvPr id="50" name="文本框 47"/>
          <p:cNvSpPr>
            <a:spLocks noChangeArrowheads="1"/>
          </p:cNvSpPr>
          <p:nvPr/>
        </p:nvSpPr>
        <p:spPr bwMode="auto">
          <a:xfrm>
            <a:off x="4604324" y="3885476"/>
            <a:ext cx="685861" cy="210516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0" tIns="35660" rIns="71320" bIns="3566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87959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平板电脑</a:t>
            </a:r>
          </a:p>
        </p:txBody>
      </p:sp>
      <p:pic>
        <p:nvPicPr>
          <p:cNvPr id="51" name="Picture 15" descr="C:\Users\yun.ma\Desktop\企业微信截图_15295510911681(1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002" y="3885842"/>
            <a:ext cx="434223" cy="53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椭圆 51"/>
          <p:cNvSpPr/>
          <p:nvPr/>
        </p:nvSpPr>
        <p:spPr>
          <a:xfrm>
            <a:off x="6752784" y="3790265"/>
            <a:ext cx="636253" cy="719638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71320" tIns="35660" rIns="71320" bIns="35660" rtlCol="0" anchor="ctr"/>
          <a:lstStyle/>
          <a:p>
            <a:pPr algn="ctr" defTabSz="713204">
              <a:defRPr/>
            </a:pPr>
            <a:endParaRPr lang="zh-CN" altLang="en-US" sz="1400" kern="0">
              <a:latin typeface="DengXian" panose="020F0502020204030204"/>
            </a:endParaRPr>
          </a:p>
        </p:txBody>
      </p:sp>
      <p:sp>
        <p:nvSpPr>
          <p:cNvPr id="53" name="文本框 47"/>
          <p:cNvSpPr>
            <a:spLocks noChangeArrowheads="1"/>
          </p:cNvSpPr>
          <p:nvPr/>
        </p:nvSpPr>
        <p:spPr bwMode="auto">
          <a:xfrm>
            <a:off x="6752783" y="4462702"/>
            <a:ext cx="640668" cy="210516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0" tIns="35660" rIns="71320" bIns="3566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87959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电子班牌</a:t>
            </a:r>
          </a:p>
        </p:txBody>
      </p:sp>
      <p:pic>
        <p:nvPicPr>
          <p:cNvPr id="54" name="Picture 17" descr="C:\Users\yun.ma\Desktop\图层 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773" y="2894157"/>
            <a:ext cx="359743" cy="62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38" y="3621007"/>
            <a:ext cx="162015" cy="21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39" y="3446978"/>
            <a:ext cx="168712" cy="22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978" y="3718256"/>
            <a:ext cx="175505" cy="2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29" y="3849224"/>
            <a:ext cx="183091" cy="23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881" y="3992883"/>
            <a:ext cx="200025" cy="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181" y="3068773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80" y="3187053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965" y="3282561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853" y="3411455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49" y="3491475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985" y="2966612"/>
            <a:ext cx="166155" cy="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:\Users\yun.ma\Desktop\企业微信截图_1529561839983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349" y="3310835"/>
            <a:ext cx="200025" cy="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文本框 47"/>
          <p:cNvSpPr>
            <a:spLocks noChangeArrowheads="1"/>
          </p:cNvSpPr>
          <p:nvPr/>
        </p:nvSpPr>
        <p:spPr bwMode="auto">
          <a:xfrm>
            <a:off x="5638784" y="3369438"/>
            <a:ext cx="550989" cy="210516"/>
          </a:xfrm>
          <a:prstGeom prst="rect">
            <a:avLst/>
          </a:prstGeom>
          <a:solidFill>
            <a:srgbClr val="FF9933"/>
          </a:solidFill>
          <a:ln>
            <a:noFill/>
          </a:ln>
          <a:extLst/>
        </p:spPr>
        <p:txBody>
          <a:bodyPr wrap="square" lIns="71320" tIns="35660" rIns="71320" bIns="3566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458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87959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翻页笔</a:t>
            </a:r>
          </a:p>
        </p:txBody>
      </p:sp>
    </p:spTree>
    <p:extLst>
      <p:ext uri="{BB962C8B-B14F-4D97-AF65-F5344CB8AC3E}">
        <p14:creationId xmlns:p14="http://schemas.microsoft.com/office/powerpoint/2010/main" val="28359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21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6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4927" y="843123"/>
            <a:ext cx="202266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、课程资源开发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63070" y="2026818"/>
            <a:ext cx="7061382" cy="3917955"/>
            <a:chOff x="862517" y="1409961"/>
            <a:chExt cx="9091091" cy="3936463"/>
          </a:xfrm>
        </p:grpSpPr>
        <p:grpSp>
          <p:nvGrpSpPr>
            <p:cNvPr id="10" name="组合 9"/>
            <p:cNvGrpSpPr/>
            <p:nvPr/>
          </p:nvGrpSpPr>
          <p:grpSpPr>
            <a:xfrm>
              <a:off x="862517" y="1409961"/>
              <a:ext cx="7558993" cy="3488863"/>
              <a:chOff x="1186399" y="1914645"/>
              <a:chExt cx="6697969" cy="3962627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186399" y="3701190"/>
                <a:ext cx="6697969" cy="2176082"/>
                <a:chOff x="1762463" y="3444842"/>
                <a:chExt cx="5689857" cy="2176082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25" name="椭圆 24"/>
                <p:cNvSpPr/>
                <p:nvPr/>
              </p:nvSpPr>
              <p:spPr>
                <a:xfrm>
                  <a:off x="1762463" y="3573016"/>
                  <a:ext cx="5688632" cy="2047908"/>
                </a:xfrm>
                <a:prstGeom prst="ellipse">
                  <a:avLst/>
                </a:prstGeom>
                <a:gradFill flip="none" rotWithShape="1">
                  <a:gsLst>
                    <a:gs pos="91000">
                      <a:sysClr val="window" lastClr="FFFFFF">
                        <a:lumMod val="75000"/>
                      </a:sysClr>
                    </a:gs>
                    <a:gs pos="0">
                      <a:srgbClr val="60A929">
                        <a:alpha val="0"/>
                      </a:srgbClr>
                    </a:gs>
                    <a:gs pos="69000">
                      <a:sysClr val="window" lastClr="FFFFFF">
                        <a:lumMod val="50000"/>
                      </a:sysClr>
                    </a:gs>
                  </a:gsLst>
                  <a:lin ang="5400000" scaled="1"/>
                  <a:tileRect/>
                </a:gradFill>
                <a:ln w="1270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1763688" y="3444842"/>
                  <a:ext cx="5688632" cy="2047908"/>
                </a:xfrm>
                <a:prstGeom prst="ellipse">
                  <a:avLst/>
                </a:prstGeom>
                <a:gradFill flip="none" rotWithShape="1">
                  <a:gsLst>
                    <a:gs pos="3000">
                      <a:srgbClr val="60A929">
                        <a:alpha val="0"/>
                      </a:srgbClr>
                    </a:gs>
                    <a:gs pos="72000">
                      <a:sysClr val="window" lastClr="FFFFFF"/>
                    </a:gs>
                  </a:gsLst>
                  <a:lin ang="54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</p:grpSp>
          <p:sp>
            <p:nvSpPr>
              <p:cNvPr id="14" name="矩形 13"/>
              <p:cNvSpPr/>
              <p:nvPr/>
            </p:nvSpPr>
            <p:spPr>
              <a:xfrm>
                <a:off x="1619672" y="1914645"/>
                <a:ext cx="2520280" cy="28803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C000"/>
                  </a:gs>
                  <a:gs pos="7000">
                    <a:srgbClr val="FB4B05"/>
                  </a:gs>
                </a:gsLst>
                <a:lin ang="108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5" name="矩形 6"/>
              <p:cNvSpPr/>
              <p:nvPr/>
            </p:nvSpPr>
            <p:spPr>
              <a:xfrm>
                <a:off x="3509690" y="1926220"/>
                <a:ext cx="653412" cy="3005082"/>
              </a:xfrm>
              <a:custGeom>
                <a:avLst/>
                <a:gdLst>
                  <a:gd name="connsiteX0" fmla="*/ 0 w 653412"/>
                  <a:gd name="connsiteY0" fmla="*/ 0 h 2880320"/>
                  <a:gd name="connsiteX1" fmla="*/ 653412 w 653412"/>
                  <a:gd name="connsiteY1" fmla="*/ 0 h 2880320"/>
                  <a:gd name="connsiteX2" fmla="*/ 653412 w 653412"/>
                  <a:gd name="connsiteY2" fmla="*/ 2880320 h 2880320"/>
                  <a:gd name="connsiteX3" fmla="*/ 0 w 653412"/>
                  <a:gd name="connsiteY3" fmla="*/ 2880320 h 2880320"/>
                  <a:gd name="connsiteX4" fmla="*/ 0 w 653412"/>
                  <a:gd name="connsiteY4" fmla="*/ 0 h 2880320"/>
                  <a:gd name="connsiteX0" fmla="*/ 0 w 653412"/>
                  <a:gd name="connsiteY0" fmla="*/ 196770 h 3077090"/>
                  <a:gd name="connsiteX1" fmla="*/ 641838 w 653412"/>
                  <a:gd name="connsiteY1" fmla="*/ 0 h 3077090"/>
                  <a:gd name="connsiteX2" fmla="*/ 653412 w 653412"/>
                  <a:gd name="connsiteY2" fmla="*/ 3077090 h 3077090"/>
                  <a:gd name="connsiteX3" fmla="*/ 0 w 653412"/>
                  <a:gd name="connsiteY3" fmla="*/ 3077090 h 3077090"/>
                  <a:gd name="connsiteX4" fmla="*/ 0 w 653412"/>
                  <a:gd name="connsiteY4" fmla="*/ 196770 h 307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3412" h="3077090">
                    <a:moveTo>
                      <a:pt x="0" y="196770"/>
                    </a:moveTo>
                    <a:lnTo>
                      <a:pt x="641838" y="0"/>
                    </a:lnTo>
                    <a:lnTo>
                      <a:pt x="653412" y="3077090"/>
                    </a:lnTo>
                    <a:lnTo>
                      <a:pt x="0" y="3077090"/>
                    </a:lnTo>
                    <a:lnTo>
                      <a:pt x="0" y="196770"/>
                    </a:lnTo>
                    <a:close/>
                  </a:path>
                </a:pathLst>
              </a:custGeom>
              <a:solidFill>
                <a:srgbClr val="9BBB59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944727" y="1914645"/>
                <a:ext cx="2520280" cy="28803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4EE00"/>
                  </a:gs>
                  <a:gs pos="20000">
                    <a:srgbClr val="DAA600"/>
                  </a:gs>
                </a:gsLst>
                <a:lin ang="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7" name="矩形 6"/>
              <p:cNvSpPr/>
              <p:nvPr/>
            </p:nvSpPr>
            <p:spPr>
              <a:xfrm flipH="1">
                <a:off x="4944727" y="1926220"/>
                <a:ext cx="653412" cy="3005082"/>
              </a:xfrm>
              <a:custGeom>
                <a:avLst/>
                <a:gdLst>
                  <a:gd name="connsiteX0" fmla="*/ 0 w 653412"/>
                  <a:gd name="connsiteY0" fmla="*/ 0 h 2880320"/>
                  <a:gd name="connsiteX1" fmla="*/ 653412 w 653412"/>
                  <a:gd name="connsiteY1" fmla="*/ 0 h 2880320"/>
                  <a:gd name="connsiteX2" fmla="*/ 653412 w 653412"/>
                  <a:gd name="connsiteY2" fmla="*/ 2880320 h 2880320"/>
                  <a:gd name="connsiteX3" fmla="*/ 0 w 653412"/>
                  <a:gd name="connsiteY3" fmla="*/ 2880320 h 2880320"/>
                  <a:gd name="connsiteX4" fmla="*/ 0 w 653412"/>
                  <a:gd name="connsiteY4" fmla="*/ 0 h 2880320"/>
                  <a:gd name="connsiteX0" fmla="*/ 0 w 653412"/>
                  <a:gd name="connsiteY0" fmla="*/ 196770 h 3077090"/>
                  <a:gd name="connsiteX1" fmla="*/ 641838 w 653412"/>
                  <a:gd name="connsiteY1" fmla="*/ 0 h 3077090"/>
                  <a:gd name="connsiteX2" fmla="*/ 653412 w 653412"/>
                  <a:gd name="connsiteY2" fmla="*/ 3077090 h 3077090"/>
                  <a:gd name="connsiteX3" fmla="*/ 0 w 653412"/>
                  <a:gd name="connsiteY3" fmla="*/ 3077090 h 3077090"/>
                  <a:gd name="connsiteX4" fmla="*/ 0 w 653412"/>
                  <a:gd name="connsiteY4" fmla="*/ 196770 h 307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3412" h="3077090">
                    <a:moveTo>
                      <a:pt x="0" y="196770"/>
                    </a:moveTo>
                    <a:lnTo>
                      <a:pt x="641838" y="0"/>
                    </a:lnTo>
                    <a:lnTo>
                      <a:pt x="653412" y="3077090"/>
                    </a:lnTo>
                    <a:lnTo>
                      <a:pt x="0" y="3077090"/>
                    </a:lnTo>
                    <a:lnTo>
                      <a:pt x="0" y="196770"/>
                    </a:lnTo>
                    <a:close/>
                  </a:path>
                </a:pathLst>
              </a:custGeom>
              <a:solidFill>
                <a:srgbClr val="9BBB59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491770" y="2132856"/>
                <a:ext cx="2111492" cy="28803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BED016"/>
                  </a:gs>
                  <a:gs pos="0">
                    <a:srgbClr val="8CA414"/>
                  </a:gs>
                </a:gsLst>
                <a:lin ang="108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1737518" y="2535482"/>
                <a:ext cx="1720492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ysDash"/>
              </a:ln>
              <a:effectLst/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1786838" y="2103434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校本教材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3791487" y="2754871"/>
                <a:ext cx="151216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ysDash"/>
              </a:ln>
              <a:effectLst/>
            </p:spPr>
          </p:cxnSp>
          <p:sp>
            <p:nvSpPr>
              <p:cNvPr id="22" name="TextBox 21"/>
              <p:cNvSpPr txBox="1"/>
              <p:nvPr/>
            </p:nvSpPr>
            <p:spPr>
              <a:xfrm>
                <a:off x="3839203" y="2322823"/>
                <a:ext cx="1464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教学</a:t>
                </a: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PPT</a:t>
                </a:r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>
                <a:off x="5662816" y="2572789"/>
                <a:ext cx="166863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ysDash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5819286" y="2140742"/>
                <a:ext cx="1478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00" b="1" kern="0" dirty="0" smtClean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微课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1" name="MH_Title_1"/>
            <p:cNvSpPr txBox="1"/>
            <p:nvPr>
              <p:custDataLst>
                <p:tags r:id="rId1"/>
              </p:custDataLst>
            </p:nvPr>
          </p:nvSpPr>
          <p:spPr>
            <a:xfrm>
              <a:off x="6532546" y="4932351"/>
              <a:ext cx="3421062" cy="41407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no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教学资源包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749" y="2088023"/>
              <a:ext cx="1999394" cy="1717834"/>
            </a:xfrm>
            <a:prstGeom prst="rect">
              <a:avLst/>
            </a:prstGeom>
          </p:spPr>
        </p:pic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425" y="2874052"/>
            <a:ext cx="1689372" cy="1727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351" y="2763110"/>
            <a:ext cx="1462705" cy="168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组合 33"/>
          <p:cNvGrpSpPr/>
          <p:nvPr/>
        </p:nvGrpSpPr>
        <p:grpSpPr>
          <a:xfrm>
            <a:off x="6169131" y="2026818"/>
            <a:ext cx="5493334" cy="3483534"/>
            <a:chOff x="862517" y="1409961"/>
            <a:chExt cx="7558993" cy="3488863"/>
          </a:xfrm>
        </p:grpSpPr>
        <p:grpSp>
          <p:nvGrpSpPr>
            <p:cNvPr id="35" name="组合 34"/>
            <p:cNvGrpSpPr/>
            <p:nvPr/>
          </p:nvGrpSpPr>
          <p:grpSpPr>
            <a:xfrm>
              <a:off x="862517" y="1409961"/>
              <a:ext cx="7558993" cy="3488863"/>
              <a:chOff x="1186399" y="1914645"/>
              <a:chExt cx="6697969" cy="3962627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1186399" y="3701190"/>
                <a:ext cx="6697969" cy="2176082"/>
                <a:chOff x="1762463" y="3444842"/>
                <a:chExt cx="5689857" cy="2176082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52" name="椭圆 51"/>
                <p:cNvSpPr/>
                <p:nvPr/>
              </p:nvSpPr>
              <p:spPr>
                <a:xfrm>
                  <a:off x="1762463" y="3573016"/>
                  <a:ext cx="5688632" cy="2047908"/>
                </a:xfrm>
                <a:prstGeom prst="ellipse">
                  <a:avLst/>
                </a:prstGeom>
                <a:gradFill flip="none" rotWithShape="1">
                  <a:gsLst>
                    <a:gs pos="91000">
                      <a:sysClr val="window" lastClr="FFFFFF">
                        <a:lumMod val="75000"/>
                      </a:sysClr>
                    </a:gs>
                    <a:gs pos="0">
                      <a:srgbClr val="60A929">
                        <a:alpha val="0"/>
                      </a:srgbClr>
                    </a:gs>
                    <a:gs pos="69000">
                      <a:sysClr val="window" lastClr="FFFFFF">
                        <a:lumMod val="50000"/>
                      </a:sysClr>
                    </a:gs>
                  </a:gsLst>
                  <a:lin ang="5400000" scaled="1"/>
                  <a:tileRect/>
                </a:gradFill>
                <a:ln w="1270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1763688" y="3444842"/>
                  <a:ext cx="5688632" cy="2047908"/>
                </a:xfrm>
                <a:prstGeom prst="ellipse">
                  <a:avLst/>
                </a:prstGeom>
                <a:gradFill flip="none" rotWithShape="1">
                  <a:gsLst>
                    <a:gs pos="3000">
                      <a:srgbClr val="60A929">
                        <a:alpha val="0"/>
                      </a:srgbClr>
                    </a:gs>
                    <a:gs pos="72000">
                      <a:sysClr val="window" lastClr="FFFFFF"/>
                    </a:gs>
                  </a:gsLst>
                  <a:lin ang="54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</p:grpSp>
          <p:sp>
            <p:nvSpPr>
              <p:cNvPr id="40" name="矩形 39"/>
              <p:cNvSpPr/>
              <p:nvPr/>
            </p:nvSpPr>
            <p:spPr>
              <a:xfrm>
                <a:off x="1619672" y="1914645"/>
                <a:ext cx="2520280" cy="28803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FC000"/>
                  </a:gs>
                  <a:gs pos="7000">
                    <a:srgbClr val="FB4B05"/>
                  </a:gs>
                </a:gsLst>
                <a:lin ang="108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1" name="矩形 6"/>
              <p:cNvSpPr/>
              <p:nvPr/>
            </p:nvSpPr>
            <p:spPr>
              <a:xfrm>
                <a:off x="3509690" y="1926220"/>
                <a:ext cx="653412" cy="3005082"/>
              </a:xfrm>
              <a:custGeom>
                <a:avLst/>
                <a:gdLst>
                  <a:gd name="connsiteX0" fmla="*/ 0 w 653412"/>
                  <a:gd name="connsiteY0" fmla="*/ 0 h 2880320"/>
                  <a:gd name="connsiteX1" fmla="*/ 653412 w 653412"/>
                  <a:gd name="connsiteY1" fmla="*/ 0 h 2880320"/>
                  <a:gd name="connsiteX2" fmla="*/ 653412 w 653412"/>
                  <a:gd name="connsiteY2" fmla="*/ 2880320 h 2880320"/>
                  <a:gd name="connsiteX3" fmla="*/ 0 w 653412"/>
                  <a:gd name="connsiteY3" fmla="*/ 2880320 h 2880320"/>
                  <a:gd name="connsiteX4" fmla="*/ 0 w 653412"/>
                  <a:gd name="connsiteY4" fmla="*/ 0 h 2880320"/>
                  <a:gd name="connsiteX0" fmla="*/ 0 w 653412"/>
                  <a:gd name="connsiteY0" fmla="*/ 196770 h 3077090"/>
                  <a:gd name="connsiteX1" fmla="*/ 641838 w 653412"/>
                  <a:gd name="connsiteY1" fmla="*/ 0 h 3077090"/>
                  <a:gd name="connsiteX2" fmla="*/ 653412 w 653412"/>
                  <a:gd name="connsiteY2" fmla="*/ 3077090 h 3077090"/>
                  <a:gd name="connsiteX3" fmla="*/ 0 w 653412"/>
                  <a:gd name="connsiteY3" fmla="*/ 3077090 h 3077090"/>
                  <a:gd name="connsiteX4" fmla="*/ 0 w 653412"/>
                  <a:gd name="connsiteY4" fmla="*/ 196770 h 307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3412" h="3077090">
                    <a:moveTo>
                      <a:pt x="0" y="196770"/>
                    </a:moveTo>
                    <a:lnTo>
                      <a:pt x="641838" y="0"/>
                    </a:lnTo>
                    <a:lnTo>
                      <a:pt x="653412" y="3077090"/>
                    </a:lnTo>
                    <a:lnTo>
                      <a:pt x="0" y="3077090"/>
                    </a:lnTo>
                    <a:lnTo>
                      <a:pt x="0" y="196770"/>
                    </a:lnTo>
                    <a:close/>
                  </a:path>
                </a:pathLst>
              </a:custGeom>
              <a:solidFill>
                <a:srgbClr val="9BBB59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944727" y="1914645"/>
                <a:ext cx="2520280" cy="28803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4EE00"/>
                  </a:gs>
                  <a:gs pos="20000">
                    <a:srgbClr val="DAA600"/>
                  </a:gs>
                </a:gsLst>
                <a:lin ang="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3" name="矩形 6"/>
              <p:cNvSpPr/>
              <p:nvPr/>
            </p:nvSpPr>
            <p:spPr>
              <a:xfrm flipH="1">
                <a:off x="4944727" y="1926220"/>
                <a:ext cx="653412" cy="3005082"/>
              </a:xfrm>
              <a:custGeom>
                <a:avLst/>
                <a:gdLst>
                  <a:gd name="connsiteX0" fmla="*/ 0 w 653412"/>
                  <a:gd name="connsiteY0" fmla="*/ 0 h 2880320"/>
                  <a:gd name="connsiteX1" fmla="*/ 653412 w 653412"/>
                  <a:gd name="connsiteY1" fmla="*/ 0 h 2880320"/>
                  <a:gd name="connsiteX2" fmla="*/ 653412 w 653412"/>
                  <a:gd name="connsiteY2" fmla="*/ 2880320 h 2880320"/>
                  <a:gd name="connsiteX3" fmla="*/ 0 w 653412"/>
                  <a:gd name="connsiteY3" fmla="*/ 2880320 h 2880320"/>
                  <a:gd name="connsiteX4" fmla="*/ 0 w 653412"/>
                  <a:gd name="connsiteY4" fmla="*/ 0 h 2880320"/>
                  <a:gd name="connsiteX0" fmla="*/ 0 w 653412"/>
                  <a:gd name="connsiteY0" fmla="*/ 196770 h 3077090"/>
                  <a:gd name="connsiteX1" fmla="*/ 641838 w 653412"/>
                  <a:gd name="connsiteY1" fmla="*/ 0 h 3077090"/>
                  <a:gd name="connsiteX2" fmla="*/ 653412 w 653412"/>
                  <a:gd name="connsiteY2" fmla="*/ 3077090 h 3077090"/>
                  <a:gd name="connsiteX3" fmla="*/ 0 w 653412"/>
                  <a:gd name="connsiteY3" fmla="*/ 3077090 h 3077090"/>
                  <a:gd name="connsiteX4" fmla="*/ 0 w 653412"/>
                  <a:gd name="connsiteY4" fmla="*/ 196770 h 307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3412" h="3077090">
                    <a:moveTo>
                      <a:pt x="0" y="196770"/>
                    </a:moveTo>
                    <a:lnTo>
                      <a:pt x="641838" y="0"/>
                    </a:lnTo>
                    <a:lnTo>
                      <a:pt x="653412" y="3077090"/>
                    </a:lnTo>
                    <a:lnTo>
                      <a:pt x="0" y="3077090"/>
                    </a:lnTo>
                    <a:lnTo>
                      <a:pt x="0" y="196770"/>
                    </a:lnTo>
                    <a:close/>
                  </a:path>
                </a:pathLst>
              </a:custGeom>
              <a:solidFill>
                <a:srgbClr val="9BBB59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491770" y="2132856"/>
                <a:ext cx="2111492" cy="28803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BED016"/>
                  </a:gs>
                  <a:gs pos="0">
                    <a:srgbClr val="8CA414"/>
                  </a:gs>
                </a:gsLst>
                <a:lin ang="108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737518" y="2535482"/>
                <a:ext cx="1720492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ysDash"/>
              </a:ln>
              <a:effectLst/>
            </p:spPr>
          </p:cxnSp>
          <p:sp>
            <p:nvSpPr>
              <p:cNvPr id="47" name="TextBox 46"/>
              <p:cNvSpPr txBox="1"/>
              <p:nvPr/>
            </p:nvSpPr>
            <p:spPr>
              <a:xfrm>
                <a:off x="1786838" y="2103434"/>
                <a:ext cx="1512168" cy="41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00" b="1" kern="0" dirty="0" smtClean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案例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8" name="直接连接符 47"/>
              <p:cNvCxnSpPr/>
              <p:nvPr/>
            </p:nvCxnSpPr>
            <p:spPr>
              <a:xfrm>
                <a:off x="3791487" y="2754871"/>
                <a:ext cx="151216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ysDash"/>
              </a:ln>
              <a:effectLst/>
            </p:spPr>
          </p:cxnSp>
          <p:sp>
            <p:nvSpPr>
              <p:cNvPr id="49" name="TextBox 48"/>
              <p:cNvSpPr txBox="1"/>
              <p:nvPr/>
            </p:nvSpPr>
            <p:spPr>
              <a:xfrm>
                <a:off x="3839203" y="2322823"/>
                <a:ext cx="1464451" cy="41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00" b="1" kern="0" dirty="0" smtClean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动画</a:t>
                </a:r>
                <a:endParaRPr lang="en-US" altLang="zh-CN" sz="1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5662816" y="2572789"/>
                <a:ext cx="166863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ysDash"/>
              </a:ln>
              <a:effectLst/>
            </p:spPr>
          </p:cxnSp>
          <p:sp>
            <p:nvSpPr>
              <p:cNvPr id="51" name="TextBox 50"/>
              <p:cNvSpPr txBox="1"/>
              <p:nvPr/>
            </p:nvSpPr>
            <p:spPr>
              <a:xfrm>
                <a:off x="5819286" y="2140742"/>
                <a:ext cx="1478306" cy="41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00" b="1" kern="0" dirty="0" smtClean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习题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749" y="2151983"/>
              <a:ext cx="1999394" cy="1589913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4377" y="2101194"/>
              <a:ext cx="1995763" cy="1703837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467" y="2394564"/>
              <a:ext cx="2321958" cy="1551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9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22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925" y="846141"/>
            <a:ext cx="328530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、赛名师平台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课程资源利用</a:t>
            </a:r>
          </a:p>
        </p:txBody>
      </p:sp>
      <p:sp>
        <p:nvSpPr>
          <p:cNvPr id="9" name="文本框 51"/>
          <p:cNvSpPr txBox="1"/>
          <p:nvPr/>
        </p:nvSpPr>
        <p:spPr>
          <a:xfrm>
            <a:off x="9374516" y="2641346"/>
            <a:ext cx="49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ounded Rectangle 5">
            <a:extLst>
              <a:ext uri="{FF2B5EF4-FFF2-40B4-BE49-F238E27FC236}">
                <a16:creationId xmlns="" xmlns:a16="http://schemas.microsoft.com/office/drawing/2014/main" id="{50B2C443-F06F-4188-A010-A1A2F8A3C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361" y="3166086"/>
            <a:ext cx="2160000" cy="864000"/>
          </a:xfrm>
          <a:prstGeom prst="roundRect">
            <a:avLst>
              <a:gd name="adj" fmla="val 5755"/>
            </a:avLst>
          </a:prstGeom>
          <a:solidFill>
            <a:schemeClr val="accent5">
              <a:lumMod val="50000"/>
            </a:schemeClr>
          </a:solidFill>
          <a:ln>
            <a:noFill/>
          </a:ln>
          <a:extLst/>
        </p:spPr>
        <p:txBody>
          <a:bodyPr lIns="71323" tIns="35662" rIns="71323" bIns="35662" anchor="ctr"/>
          <a:lstStyle/>
          <a:p>
            <a:pPr algn="ctr" defTabSz="949738"/>
            <a:endParaRPr lang="en-US" altLang="zh-CN" sz="2400" dirty="0">
              <a:solidFill>
                <a:srgbClr val="FFFFFF"/>
              </a:solidFill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Rounded Rectangle 5">
            <a:extLst>
              <a:ext uri="{FF2B5EF4-FFF2-40B4-BE49-F238E27FC236}">
                <a16:creationId xmlns="" xmlns:a16="http://schemas.microsoft.com/office/drawing/2014/main" id="{50B2C443-F06F-4188-A010-A1A2F8A3C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234" y="2444444"/>
            <a:ext cx="2160000" cy="864000"/>
          </a:xfrm>
          <a:prstGeom prst="roundRect">
            <a:avLst>
              <a:gd name="adj" fmla="val 5755"/>
            </a:avLst>
          </a:prstGeom>
          <a:solidFill>
            <a:schemeClr val="accent5">
              <a:lumMod val="50000"/>
            </a:schemeClr>
          </a:solidFill>
          <a:ln>
            <a:noFill/>
          </a:ln>
          <a:extLst/>
        </p:spPr>
        <p:txBody>
          <a:bodyPr lIns="71323" tIns="35662" rIns="71323" bIns="35662" anchor="ctr"/>
          <a:lstStyle/>
          <a:p>
            <a:pPr algn="ctr" defTabSz="949738"/>
            <a:endParaRPr lang="en-US" altLang="zh-CN" sz="2400" dirty="0">
              <a:solidFill>
                <a:srgbClr val="FFFFFF"/>
              </a:solidFill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12" name="Straight Connector 24">
            <a:extLst>
              <a:ext uri="{FF2B5EF4-FFF2-40B4-BE49-F238E27FC236}">
                <a16:creationId xmlns="" xmlns:a16="http://schemas.microsoft.com/office/drawing/2014/main" id="{3A1563EF-ED7A-4C94-9B4D-0D245C0F1F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17930" y="3495073"/>
            <a:ext cx="2346127" cy="0"/>
          </a:xfrm>
          <a:prstGeom prst="line">
            <a:avLst/>
          </a:prstGeom>
          <a:noFill/>
          <a:ln w="19050">
            <a:solidFill>
              <a:srgbClr val="1074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Isosceles Triangle 27">
            <a:extLst>
              <a:ext uri="{FF2B5EF4-FFF2-40B4-BE49-F238E27FC236}">
                <a16:creationId xmlns="" xmlns:a16="http://schemas.microsoft.com/office/drawing/2014/main" id="{9EFE044C-CD8F-4831-98FC-132087449C7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10943" y="3498380"/>
            <a:ext cx="176213" cy="169333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solidFill>
              <a:srgbClr val="1074BB"/>
            </a:solidFill>
          </a:ln>
          <a:extLst/>
        </p:spPr>
        <p:txBody>
          <a:bodyPr lIns="71323" tIns="35662" rIns="71323" bIns="35662" anchor="ctr"/>
          <a:lstStyle/>
          <a:p>
            <a:pPr algn="ctr" defTabSz="949738"/>
            <a:endParaRPr lang="en-US" altLang="zh-CN" sz="2400">
              <a:solidFill>
                <a:srgbClr val="015A92"/>
              </a:solidFill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2CC5C4D-9F56-4499-ADCB-856B6AF12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6572" y="2656735"/>
            <a:ext cx="70604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xtLst/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教师</a:t>
            </a:r>
            <a:endParaRPr lang="en-US" sz="24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97C4A4E6-B562-4EF1-8793-E1AA2B4AA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394" y="3384732"/>
            <a:ext cx="101322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管理者</a:t>
            </a:r>
            <a:endParaRPr lang="en-US" sz="24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16" name="Straight Connector 17">
            <a:extLst>
              <a:ext uri="{FF2B5EF4-FFF2-40B4-BE49-F238E27FC236}">
                <a16:creationId xmlns="" xmlns:a16="http://schemas.microsoft.com/office/drawing/2014/main" id="{CABEE291-3919-4F25-B783-5F88D3C802A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226092" y="2402376"/>
            <a:ext cx="0" cy="799041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3">
            <a:extLst>
              <a:ext uri="{FF2B5EF4-FFF2-40B4-BE49-F238E27FC236}">
                <a16:creationId xmlns="" xmlns:a16="http://schemas.microsoft.com/office/drawing/2014/main" id="{E8CCE7DA-F697-437A-8C4D-BBC3BC822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4693" y="2596712"/>
            <a:ext cx="706040" cy="3847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xtLst/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500" b="1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学生</a:t>
            </a:r>
            <a:endParaRPr lang="en-US" sz="2500" b="1" dirty="0">
              <a:solidFill>
                <a:prstClr val="white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" name="Freeform 135">
            <a:extLst>
              <a:ext uri="{FF2B5EF4-FFF2-40B4-BE49-F238E27FC236}">
                <a16:creationId xmlns="" xmlns:a16="http://schemas.microsoft.com/office/drawing/2014/main" id="{AE9AC6F3-107C-4706-8B76-CBBCE635FB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20" y="2553259"/>
            <a:ext cx="556373" cy="540000"/>
          </a:xfrm>
          <a:custGeom>
            <a:avLst/>
            <a:gdLst>
              <a:gd name="T0" fmla="*/ 2147483647 w 73"/>
              <a:gd name="T1" fmla="*/ 2147483647 h 68"/>
              <a:gd name="T2" fmla="*/ 2147483647 w 73"/>
              <a:gd name="T3" fmla="*/ 2147483647 h 68"/>
              <a:gd name="T4" fmla="*/ 0 w 73"/>
              <a:gd name="T5" fmla="*/ 2147483647 h 68"/>
              <a:gd name="T6" fmla="*/ 2147483647 w 73"/>
              <a:gd name="T7" fmla="*/ 2147483647 h 68"/>
              <a:gd name="T8" fmla="*/ 2147483647 w 73"/>
              <a:gd name="T9" fmla="*/ 2147483647 h 68"/>
              <a:gd name="T10" fmla="*/ 2147483647 w 73"/>
              <a:gd name="T11" fmla="*/ 2147483647 h 68"/>
              <a:gd name="T12" fmla="*/ 2147483647 w 73"/>
              <a:gd name="T13" fmla="*/ 2147483647 h 68"/>
              <a:gd name="T14" fmla="*/ 2147483647 w 73"/>
              <a:gd name="T15" fmla="*/ 2147483647 h 68"/>
              <a:gd name="T16" fmla="*/ 2147483647 w 73"/>
              <a:gd name="T17" fmla="*/ 2147483647 h 68"/>
              <a:gd name="T18" fmla="*/ 2147483647 w 73"/>
              <a:gd name="T19" fmla="*/ 2147483647 h 68"/>
              <a:gd name="T20" fmla="*/ 2147483647 w 73"/>
              <a:gd name="T21" fmla="*/ 2147483647 h 68"/>
              <a:gd name="T22" fmla="*/ 2147483647 w 73"/>
              <a:gd name="T23" fmla="*/ 0 h 68"/>
              <a:gd name="T24" fmla="*/ 2147483647 w 73"/>
              <a:gd name="T25" fmla="*/ 2147483647 h 68"/>
              <a:gd name="T26" fmla="*/ 2147483647 w 73"/>
              <a:gd name="T27" fmla="*/ 2147483647 h 68"/>
              <a:gd name="T28" fmla="*/ 2147483647 w 73"/>
              <a:gd name="T29" fmla="*/ 2147483647 h 68"/>
              <a:gd name="T30" fmla="*/ 2147483647 w 73"/>
              <a:gd name="T31" fmla="*/ 2147483647 h 68"/>
              <a:gd name="T32" fmla="*/ 2147483647 w 73"/>
              <a:gd name="T33" fmla="*/ 2147483647 h 68"/>
              <a:gd name="T34" fmla="*/ 2147483647 w 73"/>
              <a:gd name="T35" fmla="*/ 2147483647 h 68"/>
              <a:gd name="T36" fmla="*/ 2147483647 w 73"/>
              <a:gd name="T37" fmla="*/ 2147483647 h 68"/>
              <a:gd name="T38" fmla="*/ 2147483647 w 73"/>
              <a:gd name="T39" fmla="*/ 2147483647 h 68"/>
              <a:gd name="T40" fmla="*/ 2147483647 w 73"/>
              <a:gd name="T41" fmla="*/ 2147483647 h 68"/>
              <a:gd name="T42" fmla="*/ 2147483647 w 73"/>
              <a:gd name="T43" fmla="*/ 2147483647 h 68"/>
              <a:gd name="T44" fmla="*/ 2147483647 w 73"/>
              <a:gd name="T45" fmla="*/ 2147483647 h 68"/>
              <a:gd name="T46" fmla="*/ 2147483647 w 73"/>
              <a:gd name="T47" fmla="*/ 2147483647 h 68"/>
              <a:gd name="T48" fmla="*/ 2147483647 w 73"/>
              <a:gd name="T49" fmla="*/ 2147483647 h 68"/>
              <a:gd name="T50" fmla="*/ 2147483647 w 73"/>
              <a:gd name="T51" fmla="*/ 2147483647 h 68"/>
              <a:gd name="T52" fmla="*/ 2147483647 w 73"/>
              <a:gd name="T53" fmla="*/ 2147483647 h 68"/>
              <a:gd name="T54" fmla="*/ 2147483647 w 73"/>
              <a:gd name="T55" fmla="*/ 2147483647 h 68"/>
              <a:gd name="T56" fmla="*/ 2147483647 w 73"/>
              <a:gd name="T57" fmla="*/ 2147483647 h 68"/>
              <a:gd name="T58" fmla="*/ 2147483647 w 73"/>
              <a:gd name="T59" fmla="*/ 0 h 68"/>
              <a:gd name="T60" fmla="*/ 2147483647 w 73"/>
              <a:gd name="T61" fmla="*/ 2147483647 h 68"/>
              <a:gd name="T62" fmla="*/ 2147483647 w 73"/>
              <a:gd name="T63" fmla="*/ 2147483647 h 68"/>
              <a:gd name="T64" fmla="*/ 2147483647 w 73"/>
              <a:gd name="T65" fmla="*/ 2147483647 h 68"/>
              <a:gd name="T66" fmla="*/ 2147483647 w 73"/>
              <a:gd name="T67" fmla="*/ 2147483647 h 68"/>
              <a:gd name="T68" fmla="*/ 2147483647 w 73"/>
              <a:gd name="T69" fmla="*/ 2147483647 h 68"/>
              <a:gd name="T70" fmla="*/ 2147483647 w 73"/>
              <a:gd name="T71" fmla="*/ 2147483647 h 68"/>
              <a:gd name="T72" fmla="*/ 2147483647 w 73"/>
              <a:gd name="T73" fmla="*/ 2147483647 h 68"/>
              <a:gd name="T74" fmla="*/ 2147483647 w 73"/>
              <a:gd name="T75" fmla="*/ 2147483647 h 68"/>
              <a:gd name="T76" fmla="*/ 2147483647 w 73"/>
              <a:gd name="T77" fmla="*/ 2147483647 h 68"/>
              <a:gd name="T78" fmla="*/ 2147483647 w 73"/>
              <a:gd name="T79" fmla="*/ 2147483647 h 68"/>
              <a:gd name="T80" fmla="*/ 2147483647 w 73"/>
              <a:gd name="T81" fmla="*/ 2147483647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xtLst/>
        </p:spPr>
        <p:txBody>
          <a:bodyPr lIns="94912" tIns="47456" rIns="94912" bIns="47456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Rounded Rectangle 5">
            <a:extLst>
              <a:ext uri="{FF2B5EF4-FFF2-40B4-BE49-F238E27FC236}">
                <a16:creationId xmlns="" xmlns:a16="http://schemas.microsoft.com/office/drawing/2014/main" id="{50B2C443-F06F-4188-A010-A1A2F8A3C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057" y="2444444"/>
            <a:ext cx="2160000" cy="864000"/>
          </a:xfrm>
          <a:prstGeom prst="roundRect">
            <a:avLst>
              <a:gd name="adj" fmla="val 5755"/>
            </a:avLst>
          </a:prstGeom>
          <a:solidFill>
            <a:schemeClr val="accent5">
              <a:lumMod val="50000"/>
            </a:schemeClr>
          </a:solidFill>
          <a:ln>
            <a:noFill/>
          </a:ln>
          <a:extLst/>
        </p:spPr>
        <p:txBody>
          <a:bodyPr lIns="71323" tIns="35662" rIns="71323" bIns="35662" anchor="ctr"/>
          <a:lstStyle/>
          <a:p>
            <a:pPr algn="ctr" defTabSz="949738"/>
            <a:endParaRPr lang="en-US" altLang="zh-CN" sz="2400" dirty="0">
              <a:solidFill>
                <a:srgbClr val="FFFFFF"/>
              </a:solidFill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20" name="Straight Connector 24">
            <a:extLst>
              <a:ext uri="{FF2B5EF4-FFF2-40B4-BE49-F238E27FC236}">
                <a16:creationId xmlns="" xmlns:a16="http://schemas.microsoft.com/office/drawing/2014/main" id="{3A1563EF-ED7A-4C94-9B4D-0D245C0F1F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102057" y="3542775"/>
            <a:ext cx="2346127" cy="0"/>
          </a:xfrm>
          <a:prstGeom prst="line">
            <a:avLst/>
          </a:prstGeom>
          <a:noFill/>
          <a:ln w="19050">
            <a:solidFill>
              <a:srgbClr val="1074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Isosceles Triangle 27">
            <a:extLst>
              <a:ext uri="{FF2B5EF4-FFF2-40B4-BE49-F238E27FC236}">
                <a16:creationId xmlns="" xmlns:a16="http://schemas.microsoft.com/office/drawing/2014/main" id="{9EFE044C-CD8F-4831-98FC-132087449C7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113195" y="3550382"/>
            <a:ext cx="176213" cy="169333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solidFill>
              <a:srgbClr val="1074BB"/>
            </a:solidFill>
          </a:ln>
          <a:extLst/>
        </p:spPr>
        <p:txBody>
          <a:bodyPr lIns="71323" tIns="35662" rIns="71323" bIns="35662" anchor="ctr"/>
          <a:lstStyle/>
          <a:p>
            <a:pPr algn="ctr" defTabSz="949738"/>
            <a:endParaRPr lang="en-US" altLang="zh-CN" sz="2400">
              <a:solidFill>
                <a:srgbClr val="015A92"/>
              </a:solidFill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="" xmlns:a16="http://schemas.microsoft.com/office/drawing/2014/main" id="{22CC5C4D-9F56-4499-ADCB-856B6AF12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6839" y="2695498"/>
            <a:ext cx="70604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xtLst/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学生</a:t>
            </a:r>
            <a:endParaRPr lang="en-US" sz="24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23" name="Straight Connector 24">
            <a:extLst>
              <a:ext uri="{FF2B5EF4-FFF2-40B4-BE49-F238E27FC236}">
                <a16:creationId xmlns="" xmlns:a16="http://schemas.microsoft.com/office/drawing/2014/main" id="{3A1563EF-ED7A-4C94-9B4D-0D245C0F1F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28615" y="4210227"/>
            <a:ext cx="2346127" cy="0"/>
          </a:xfrm>
          <a:prstGeom prst="line">
            <a:avLst/>
          </a:prstGeom>
          <a:noFill/>
          <a:ln w="19050">
            <a:solidFill>
              <a:srgbClr val="1074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Isosceles Triangle 27">
            <a:extLst>
              <a:ext uri="{FF2B5EF4-FFF2-40B4-BE49-F238E27FC236}">
                <a16:creationId xmlns="" xmlns:a16="http://schemas.microsoft.com/office/drawing/2014/main" id="{9EFE044C-CD8F-4831-98FC-132087449C7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39753" y="4217834"/>
            <a:ext cx="176213" cy="169333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solidFill>
              <a:srgbClr val="1074BB"/>
            </a:solidFill>
          </a:ln>
          <a:extLst/>
        </p:spPr>
        <p:txBody>
          <a:bodyPr lIns="71323" tIns="35662" rIns="71323" bIns="35662" anchor="ctr"/>
          <a:lstStyle/>
          <a:p>
            <a:pPr algn="ctr" defTabSz="949738"/>
            <a:endParaRPr lang="en-US" altLang="zh-CN" sz="2400">
              <a:solidFill>
                <a:srgbClr val="015A92"/>
              </a:solidFill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="" xmlns:a16="http://schemas.microsoft.com/office/drawing/2014/main" id="{97C4A4E6-B562-4EF1-8793-E1AA2B4AA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8916" y="3349326"/>
            <a:ext cx="845018" cy="49244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TO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itchFamily="34" charset="0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="" xmlns:a16="http://schemas.microsoft.com/office/drawing/2014/main" id="{97C4A4E6-B562-4EF1-8793-E1AA2B4AA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132" y="2673643"/>
            <a:ext cx="1013222" cy="49244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TO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itchFamily="34" charset="0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="" xmlns:a16="http://schemas.microsoft.com/office/drawing/2014/main" id="{97C4A4E6-B562-4EF1-8793-E1AA2B4AA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27" y="2620258"/>
            <a:ext cx="1013222" cy="49244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TO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848361" y="1684574"/>
            <a:ext cx="2130591" cy="1351299"/>
            <a:chOff x="5052708" y="3322071"/>
            <a:chExt cx="3968524" cy="3277000"/>
          </a:xfrm>
        </p:grpSpPr>
        <p:pic>
          <p:nvPicPr>
            <p:cNvPr id="34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708" y="3322071"/>
              <a:ext cx="3968524" cy="3277000"/>
            </a:xfrm>
            <a:prstGeom prst="rect">
              <a:avLst/>
            </a:prstGeom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4938" y="3439831"/>
              <a:ext cx="3541301" cy="2006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36" name="Straight Connector 17">
            <a:extLst>
              <a:ext uri="{FF2B5EF4-FFF2-40B4-BE49-F238E27FC236}">
                <a16:creationId xmlns="" xmlns:a16="http://schemas.microsoft.com/office/drawing/2014/main" id="{557C1528-E9D5-428A-B711-C2266A4256C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7174" y="3279208"/>
            <a:ext cx="0" cy="684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矩形 36"/>
          <p:cNvSpPr/>
          <p:nvPr/>
        </p:nvSpPr>
        <p:spPr>
          <a:xfrm>
            <a:off x="992715" y="3752232"/>
            <a:ext cx="30410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资源和素材丰富，备课简单快捷，可最大化减轻教师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负担；         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内容非富多样，交互性强，可营造轻松、高效的上课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氛围；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过程管理智能化，可帮助教师轻易掌控教学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节奏；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效果可跟踪、可实时调整，可帮助教师实时掌握学生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情况。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946619" y="3882307"/>
            <a:ext cx="3016147" cy="2316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形式丰富多样，互动性强、可进一步激发学生学习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热情；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内容紧跟前沿科学技术（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、机器人），可增加学生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创造力；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可随时随地的预习、复习、测试等，可增强学生学习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积极性。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367014" y="4437112"/>
            <a:ext cx="3358330" cy="199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质量可实时监测、诊断与评价，全面提升学校教学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资源可快速开发、分享与传播，着力打造学校核心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竞争力；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资源管理系统化、智能化，助力构建职教教学资源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体系。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Straight Connector 17">
            <a:extLst>
              <a:ext uri="{FF2B5EF4-FFF2-40B4-BE49-F238E27FC236}">
                <a16:creationId xmlns="" xmlns:a16="http://schemas.microsoft.com/office/drawing/2014/main" id="{557C1528-E9D5-428A-B711-C2266A4256C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208612" y="2544966"/>
            <a:ext cx="0" cy="684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17">
            <a:extLst>
              <a:ext uri="{FF2B5EF4-FFF2-40B4-BE49-F238E27FC236}">
                <a16:creationId xmlns="" xmlns:a16="http://schemas.microsoft.com/office/drawing/2014/main" id="{557C1528-E9D5-428A-B711-C2266A4256C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17637" y="2553305"/>
            <a:ext cx="0" cy="684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矩形 41"/>
          <p:cNvSpPr/>
          <p:nvPr/>
        </p:nvSpPr>
        <p:spPr>
          <a:xfrm>
            <a:off x="3916552" y="957624"/>
            <a:ext cx="4570482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6994">
              <a:lnSpc>
                <a:spcPct val="150000"/>
              </a:lnSpc>
            </a:pPr>
            <a:r>
              <a:rPr lang="zh-CN" altLang="zh-CN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全方位融入教学过程，一站式解决教学难题</a:t>
            </a:r>
            <a:endParaRPr lang="en-US" altLang="zh-CN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12397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23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8168" y="799938"/>
            <a:ext cx="3016528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（五）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专业教学团队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建设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0" name="文本框 18"/>
          <p:cNvSpPr txBox="1"/>
          <p:nvPr/>
        </p:nvSpPr>
        <p:spPr>
          <a:xfrm>
            <a:off x="8036469" y="189841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6">
                    <a:lumMod val="75000"/>
                  </a:schemeClr>
                </a:solidFill>
              </a:rPr>
              <a:t>01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55208" y="2027357"/>
            <a:ext cx="9153514" cy="4370243"/>
            <a:chOff x="1227979" y="1470143"/>
            <a:chExt cx="9847941" cy="4835592"/>
          </a:xfrm>
        </p:grpSpPr>
        <p:sp>
          <p:nvSpPr>
            <p:cNvPr id="22" name="Freeform 5"/>
            <p:cNvSpPr/>
            <p:nvPr/>
          </p:nvSpPr>
          <p:spPr bwMode="auto">
            <a:xfrm>
              <a:off x="5264948" y="1634092"/>
              <a:ext cx="4679950" cy="4448175"/>
            </a:xfrm>
            <a:custGeom>
              <a:avLst/>
              <a:gdLst>
                <a:gd name="T0" fmla="*/ 1142 w 1245"/>
                <a:gd name="T1" fmla="*/ 1006 h 1183"/>
                <a:gd name="T2" fmla="*/ 999 w 1245"/>
                <a:gd name="T3" fmla="*/ 947 h 1183"/>
                <a:gd name="T4" fmla="*/ 950 w 1245"/>
                <a:gd name="T5" fmla="*/ 899 h 1183"/>
                <a:gd name="T6" fmla="*/ 669 w 1245"/>
                <a:gd name="T7" fmla="*/ 947 h 1183"/>
                <a:gd name="T8" fmla="*/ 277 w 1245"/>
                <a:gd name="T9" fmla="*/ 1006 h 1183"/>
                <a:gd name="T10" fmla="*/ 281 w 1245"/>
                <a:gd name="T11" fmla="*/ 959 h 1183"/>
                <a:gd name="T12" fmla="*/ 329 w 1245"/>
                <a:gd name="T13" fmla="*/ 723 h 1183"/>
                <a:gd name="T14" fmla="*/ 281 w 1245"/>
                <a:gd name="T15" fmla="*/ 675 h 1183"/>
                <a:gd name="T16" fmla="*/ 277 w 1245"/>
                <a:gd name="T17" fmla="*/ 624 h 1183"/>
                <a:gd name="T18" fmla="*/ 438 w 1245"/>
                <a:gd name="T19" fmla="*/ 684 h 1183"/>
                <a:gd name="T20" fmla="*/ 719 w 1245"/>
                <a:gd name="T21" fmla="*/ 733 h 1183"/>
                <a:gd name="T22" fmla="*/ 768 w 1245"/>
                <a:gd name="T23" fmla="*/ 624 h 1183"/>
                <a:gd name="T24" fmla="*/ 1067 w 1245"/>
                <a:gd name="T25" fmla="*/ 506 h 1183"/>
                <a:gd name="T26" fmla="*/ 1202 w 1245"/>
                <a:gd name="T27" fmla="*/ 457 h 1183"/>
                <a:gd name="T28" fmla="*/ 1187 w 1245"/>
                <a:gd name="T29" fmla="*/ 236 h 1183"/>
                <a:gd name="T30" fmla="*/ 1066 w 1245"/>
                <a:gd name="T31" fmla="*/ 222 h 1183"/>
                <a:gd name="T32" fmla="*/ 645 w 1245"/>
                <a:gd name="T33" fmla="*/ 109 h 1183"/>
                <a:gd name="T34" fmla="*/ 631 w 1245"/>
                <a:gd name="T35" fmla="*/ 15 h 1183"/>
                <a:gd name="T36" fmla="*/ 364 w 1245"/>
                <a:gd name="T37" fmla="*/ 0 h 1183"/>
                <a:gd name="T38" fmla="*/ 316 w 1245"/>
                <a:gd name="T39" fmla="*/ 109 h 1183"/>
                <a:gd name="T40" fmla="*/ 157 w 1245"/>
                <a:gd name="T41" fmla="*/ 88 h 1183"/>
                <a:gd name="T42" fmla="*/ 157 w 1245"/>
                <a:gd name="T43" fmla="*/ 202 h 1183"/>
                <a:gd name="T44" fmla="*/ 316 w 1245"/>
                <a:gd name="T45" fmla="*/ 176 h 1183"/>
                <a:gd name="T46" fmla="*/ 364 w 1245"/>
                <a:gd name="T47" fmla="*/ 284 h 1183"/>
                <a:gd name="T48" fmla="*/ 645 w 1245"/>
                <a:gd name="T49" fmla="*/ 236 h 1183"/>
                <a:gd name="T50" fmla="*/ 925 w 1245"/>
                <a:gd name="T51" fmla="*/ 176 h 1183"/>
                <a:gd name="T52" fmla="*/ 920 w 1245"/>
                <a:gd name="T53" fmla="*/ 222 h 1183"/>
                <a:gd name="T54" fmla="*/ 872 w 1245"/>
                <a:gd name="T55" fmla="*/ 457 h 1183"/>
                <a:gd name="T56" fmla="*/ 999 w 1245"/>
                <a:gd name="T57" fmla="*/ 506 h 1183"/>
                <a:gd name="T58" fmla="*/ 768 w 1245"/>
                <a:gd name="T59" fmla="*/ 557 h 1183"/>
                <a:gd name="T60" fmla="*/ 754 w 1245"/>
                <a:gd name="T61" fmla="*/ 463 h 1183"/>
                <a:gd name="T62" fmla="*/ 487 w 1245"/>
                <a:gd name="T63" fmla="*/ 449 h 1183"/>
                <a:gd name="T64" fmla="*/ 438 w 1245"/>
                <a:gd name="T65" fmla="*/ 557 h 1183"/>
                <a:gd name="T66" fmla="*/ 134 w 1245"/>
                <a:gd name="T67" fmla="*/ 675 h 1183"/>
                <a:gd name="T68" fmla="*/ 0 w 1245"/>
                <a:gd name="T69" fmla="*/ 723 h 1183"/>
                <a:gd name="T70" fmla="*/ 48 w 1245"/>
                <a:gd name="T71" fmla="*/ 959 h 1183"/>
                <a:gd name="T72" fmla="*/ 277 w 1245"/>
                <a:gd name="T73" fmla="*/ 1072 h 1183"/>
                <a:gd name="T74" fmla="*/ 669 w 1245"/>
                <a:gd name="T75" fmla="*/ 1134 h 1183"/>
                <a:gd name="T76" fmla="*/ 950 w 1245"/>
                <a:gd name="T77" fmla="*/ 1183 h 1183"/>
                <a:gd name="T78" fmla="*/ 999 w 1245"/>
                <a:gd name="T79" fmla="*/ 1072 h 1183"/>
                <a:gd name="T80" fmla="*/ 1189 w 1245"/>
                <a:gd name="T81" fmla="*/ 1095 h 1183"/>
                <a:gd name="T82" fmla="*/ 1189 w 1245"/>
                <a:gd name="T83" fmla="*/ 982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45" h="1183">
                  <a:moveTo>
                    <a:pt x="1189" y="982"/>
                  </a:moveTo>
                  <a:cubicBezTo>
                    <a:pt x="1170" y="982"/>
                    <a:pt x="1153" y="991"/>
                    <a:pt x="1142" y="1006"/>
                  </a:cubicBezTo>
                  <a:cubicBezTo>
                    <a:pt x="999" y="1006"/>
                    <a:pt x="999" y="1006"/>
                    <a:pt x="999" y="1006"/>
                  </a:cubicBezTo>
                  <a:cubicBezTo>
                    <a:pt x="999" y="947"/>
                    <a:pt x="999" y="947"/>
                    <a:pt x="999" y="947"/>
                  </a:cubicBezTo>
                  <a:cubicBezTo>
                    <a:pt x="999" y="934"/>
                    <a:pt x="994" y="922"/>
                    <a:pt x="985" y="913"/>
                  </a:cubicBezTo>
                  <a:cubicBezTo>
                    <a:pt x="975" y="904"/>
                    <a:pt x="963" y="899"/>
                    <a:pt x="950" y="899"/>
                  </a:cubicBezTo>
                  <a:cubicBezTo>
                    <a:pt x="718" y="899"/>
                    <a:pt x="718" y="899"/>
                    <a:pt x="718" y="899"/>
                  </a:cubicBezTo>
                  <a:cubicBezTo>
                    <a:pt x="691" y="899"/>
                    <a:pt x="669" y="921"/>
                    <a:pt x="669" y="947"/>
                  </a:cubicBezTo>
                  <a:cubicBezTo>
                    <a:pt x="669" y="1006"/>
                    <a:pt x="669" y="1006"/>
                    <a:pt x="669" y="1006"/>
                  </a:cubicBezTo>
                  <a:cubicBezTo>
                    <a:pt x="277" y="1006"/>
                    <a:pt x="277" y="1006"/>
                    <a:pt x="277" y="1006"/>
                  </a:cubicBezTo>
                  <a:cubicBezTo>
                    <a:pt x="245" y="1006"/>
                    <a:pt x="217" y="986"/>
                    <a:pt x="205" y="959"/>
                  </a:cubicBezTo>
                  <a:cubicBezTo>
                    <a:pt x="281" y="959"/>
                    <a:pt x="281" y="959"/>
                    <a:pt x="281" y="959"/>
                  </a:cubicBezTo>
                  <a:cubicBezTo>
                    <a:pt x="308" y="959"/>
                    <a:pt x="329" y="937"/>
                    <a:pt x="329" y="910"/>
                  </a:cubicBezTo>
                  <a:cubicBezTo>
                    <a:pt x="329" y="723"/>
                    <a:pt x="329" y="723"/>
                    <a:pt x="329" y="723"/>
                  </a:cubicBezTo>
                  <a:cubicBezTo>
                    <a:pt x="329" y="710"/>
                    <a:pt x="324" y="698"/>
                    <a:pt x="315" y="689"/>
                  </a:cubicBezTo>
                  <a:cubicBezTo>
                    <a:pt x="306" y="680"/>
                    <a:pt x="294" y="675"/>
                    <a:pt x="281" y="675"/>
                  </a:cubicBezTo>
                  <a:cubicBezTo>
                    <a:pt x="203" y="675"/>
                    <a:pt x="203" y="675"/>
                    <a:pt x="203" y="675"/>
                  </a:cubicBezTo>
                  <a:cubicBezTo>
                    <a:pt x="214" y="645"/>
                    <a:pt x="243" y="624"/>
                    <a:pt x="277" y="624"/>
                  </a:cubicBezTo>
                  <a:cubicBezTo>
                    <a:pt x="438" y="624"/>
                    <a:pt x="438" y="624"/>
                    <a:pt x="438" y="62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711"/>
                    <a:pt x="460" y="733"/>
                    <a:pt x="487" y="733"/>
                  </a:cubicBezTo>
                  <a:cubicBezTo>
                    <a:pt x="719" y="733"/>
                    <a:pt x="719" y="733"/>
                    <a:pt x="719" y="733"/>
                  </a:cubicBezTo>
                  <a:cubicBezTo>
                    <a:pt x="746" y="733"/>
                    <a:pt x="768" y="711"/>
                    <a:pt x="768" y="684"/>
                  </a:cubicBezTo>
                  <a:cubicBezTo>
                    <a:pt x="768" y="624"/>
                    <a:pt x="768" y="624"/>
                    <a:pt x="768" y="624"/>
                  </a:cubicBezTo>
                  <a:cubicBezTo>
                    <a:pt x="925" y="624"/>
                    <a:pt x="925" y="624"/>
                    <a:pt x="925" y="624"/>
                  </a:cubicBezTo>
                  <a:cubicBezTo>
                    <a:pt x="996" y="624"/>
                    <a:pt x="1055" y="573"/>
                    <a:pt x="1067" y="506"/>
                  </a:cubicBezTo>
                  <a:cubicBezTo>
                    <a:pt x="1153" y="506"/>
                    <a:pt x="1153" y="506"/>
                    <a:pt x="1153" y="506"/>
                  </a:cubicBezTo>
                  <a:cubicBezTo>
                    <a:pt x="1180" y="506"/>
                    <a:pt x="1202" y="484"/>
                    <a:pt x="1202" y="457"/>
                  </a:cubicBezTo>
                  <a:cubicBezTo>
                    <a:pt x="1202" y="270"/>
                    <a:pt x="1202" y="270"/>
                    <a:pt x="1202" y="270"/>
                  </a:cubicBezTo>
                  <a:cubicBezTo>
                    <a:pt x="1202" y="257"/>
                    <a:pt x="1196" y="245"/>
                    <a:pt x="1187" y="236"/>
                  </a:cubicBezTo>
                  <a:cubicBezTo>
                    <a:pt x="1178" y="227"/>
                    <a:pt x="1166" y="222"/>
                    <a:pt x="1153" y="222"/>
                  </a:cubicBezTo>
                  <a:cubicBezTo>
                    <a:pt x="1066" y="222"/>
                    <a:pt x="1066" y="222"/>
                    <a:pt x="1066" y="222"/>
                  </a:cubicBezTo>
                  <a:cubicBezTo>
                    <a:pt x="1051" y="157"/>
                    <a:pt x="994" y="109"/>
                    <a:pt x="925" y="109"/>
                  </a:cubicBezTo>
                  <a:cubicBezTo>
                    <a:pt x="645" y="109"/>
                    <a:pt x="645" y="109"/>
                    <a:pt x="645" y="109"/>
                  </a:cubicBezTo>
                  <a:cubicBezTo>
                    <a:pt x="645" y="49"/>
                    <a:pt x="645" y="49"/>
                    <a:pt x="645" y="49"/>
                  </a:cubicBezTo>
                  <a:cubicBezTo>
                    <a:pt x="645" y="36"/>
                    <a:pt x="640" y="24"/>
                    <a:pt x="631" y="15"/>
                  </a:cubicBezTo>
                  <a:cubicBezTo>
                    <a:pt x="622" y="5"/>
                    <a:pt x="610" y="0"/>
                    <a:pt x="597" y="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338" y="0"/>
                    <a:pt x="316" y="22"/>
                    <a:pt x="316" y="49"/>
                  </a:cubicBezTo>
                  <a:cubicBezTo>
                    <a:pt x="316" y="109"/>
                    <a:pt x="316" y="109"/>
                    <a:pt x="316" y="109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190" y="96"/>
                    <a:pt x="174" y="88"/>
                    <a:pt x="157" y="88"/>
                  </a:cubicBezTo>
                  <a:cubicBezTo>
                    <a:pt x="125" y="88"/>
                    <a:pt x="100" y="114"/>
                    <a:pt x="100" y="145"/>
                  </a:cubicBezTo>
                  <a:cubicBezTo>
                    <a:pt x="100" y="176"/>
                    <a:pt x="125" y="202"/>
                    <a:pt x="157" y="202"/>
                  </a:cubicBezTo>
                  <a:cubicBezTo>
                    <a:pt x="177" y="202"/>
                    <a:pt x="194" y="191"/>
                    <a:pt x="204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6" y="236"/>
                    <a:pt x="316" y="236"/>
                    <a:pt x="316" y="236"/>
                  </a:cubicBezTo>
                  <a:cubicBezTo>
                    <a:pt x="316" y="263"/>
                    <a:pt x="338" y="284"/>
                    <a:pt x="364" y="284"/>
                  </a:cubicBezTo>
                  <a:cubicBezTo>
                    <a:pt x="597" y="284"/>
                    <a:pt x="597" y="284"/>
                    <a:pt x="597" y="284"/>
                  </a:cubicBezTo>
                  <a:cubicBezTo>
                    <a:pt x="624" y="284"/>
                    <a:pt x="645" y="263"/>
                    <a:pt x="645" y="236"/>
                  </a:cubicBezTo>
                  <a:cubicBezTo>
                    <a:pt x="645" y="176"/>
                    <a:pt x="645" y="176"/>
                    <a:pt x="645" y="176"/>
                  </a:cubicBezTo>
                  <a:cubicBezTo>
                    <a:pt x="925" y="176"/>
                    <a:pt x="925" y="176"/>
                    <a:pt x="925" y="176"/>
                  </a:cubicBezTo>
                  <a:cubicBezTo>
                    <a:pt x="956" y="176"/>
                    <a:pt x="984" y="195"/>
                    <a:pt x="996" y="222"/>
                  </a:cubicBezTo>
                  <a:cubicBezTo>
                    <a:pt x="920" y="222"/>
                    <a:pt x="920" y="222"/>
                    <a:pt x="920" y="222"/>
                  </a:cubicBezTo>
                  <a:cubicBezTo>
                    <a:pt x="894" y="222"/>
                    <a:pt x="872" y="244"/>
                    <a:pt x="872" y="270"/>
                  </a:cubicBezTo>
                  <a:cubicBezTo>
                    <a:pt x="872" y="457"/>
                    <a:pt x="872" y="457"/>
                    <a:pt x="872" y="457"/>
                  </a:cubicBezTo>
                  <a:cubicBezTo>
                    <a:pt x="872" y="484"/>
                    <a:pt x="894" y="506"/>
                    <a:pt x="920" y="506"/>
                  </a:cubicBezTo>
                  <a:cubicBezTo>
                    <a:pt x="999" y="506"/>
                    <a:pt x="999" y="506"/>
                    <a:pt x="999" y="506"/>
                  </a:cubicBezTo>
                  <a:cubicBezTo>
                    <a:pt x="988" y="536"/>
                    <a:pt x="959" y="557"/>
                    <a:pt x="925" y="557"/>
                  </a:cubicBezTo>
                  <a:cubicBezTo>
                    <a:pt x="768" y="557"/>
                    <a:pt x="768" y="557"/>
                    <a:pt x="768" y="557"/>
                  </a:cubicBezTo>
                  <a:cubicBezTo>
                    <a:pt x="768" y="497"/>
                    <a:pt x="768" y="497"/>
                    <a:pt x="768" y="497"/>
                  </a:cubicBezTo>
                  <a:cubicBezTo>
                    <a:pt x="768" y="484"/>
                    <a:pt x="763" y="472"/>
                    <a:pt x="754" y="463"/>
                  </a:cubicBezTo>
                  <a:cubicBezTo>
                    <a:pt x="745" y="454"/>
                    <a:pt x="732" y="449"/>
                    <a:pt x="719" y="449"/>
                  </a:cubicBezTo>
                  <a:cubicBezTo>
                    <a:pt x="487" y="449"/>
                    <a:pt x="487" y="449"/>
                    <a:pt x="487" y="449"/>
                  </a:cubicBezTo>
                  <a:cubicBezTo>
                    <a:pt x="460" y="449"/>
                    <a:pt x="438" y="471"/>
                    <a:pt x="438" y="497"/>
                  </a:cubicBezTo>
                  <a:cubicBezTo>
                    <a:pt x="438" y="557"/>
                    <a:pt x="438" y="557"/>
                    <a:pt x="438" y="557"/>
                  </a:cubicBezTo>
                  <a:cubicBezTo>
                    <a:pt x="277" y="557"/>
                    <a:pt x="277" y="557"/>
                    <a:pt x="277" y="557"/>
                  </a:cubicBezTo>
                  <a:cubicBezTo>
                    <a:pt x="206" y="557"/>
                    <a:pt x="147" y="608"/>
                    <a:pt x="134" y="675"/>
                  </a:cubicBezTo>
                  <a:cubicBezTo>
                    <a:pt x="48" y="675"/>
                    <a:pt x="48" y="675"/>
                    <a:pt x="48" y="675"/>
                  </a:cubicBezTo>
                  <a:cubicBezTo>
                    <a:pt x="22" y="675"/>
                    <a:pt x="0" y="697"/>
                    <a:pt x="0" y="72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0" y="937"/>
                    <a:pt x="22" y="959"/>
                    <a:pt x="48" y="959"/>
                  </a:cubicBezTo>
                  <a:cubicBezTo>
                    <a:pt x="135" y="959"/>
                    <a:pt x="135" y="959"/>
                    <a:pt x="135" y="959"/>
                  </a:cubicBezTo>
                  <a:cubicBezTo>
                    <a:pt x="149" y="1024"/>
                    <a:pt x="207" y="1072"/>
                    <a:pt x="277" y="1072"/>
                  </a:cubicBezTo>
                  <a:cubicBezTo>
                    <a:pt x="669" y="1072"/>
                    <a:pt x="669" y="1072"/>
                    <a:pt x="669" y="1072"/>
                  </a:cubicBezTo>
                  <a:cubicBezTo>
                    <a:pt x="669" y="1134"/>
                    <a:pt x="669" y="1134"/>
                    <a:pt x="669" y="1134"/>
                  </a:cubicBezTo>
                  <a:cubicBezTo>
                    <a:pt x="669" y="1161"/>
                    <a:pt x="691" y="1183"/>
                    <a:pt x="718" y="1183"/>
                  </a:cubicBezTo>
                  <a:cubicBezTo>
                    <a:pt x="950" y="1183"/>
                    <a:pt x="950" y="1183"/>
                    <a:pt x="950" y="1183"/>
                  </a:cubicBezTo>
                  <a:cubicBezTo>
                    <a:pt x="977" y="1183"/>
                    <a:pt x="999" y="1161"/>
                    <a:pt x="999" y="1134"/>
                  </a:cubicBezTo>
                  <a:cubicBezTo>
                    <a:pt x="999" y="1072"/>
                    <a:pt x="999" y="1072"/>
                    <a:pt x="999" y="1072"/>
                  </a:cubicBezTo>
                  <a:cubicBezTo>
                    <a:pt x="1144" y="1072"/>
                    <a:pt x="1144" y="1072"/>
                    <a:pt x="1144" y="1072"/>
                  </a:cubicBezTo>
                  <a:cubicBezTo>
                    <a:pt x="1154" y="1086"/>
                    <a:pt x="1170" y="1095"/>
                    <a:pt x="1189" y="1095"/>
                  </a:cubicBezTo>
                  <a:cubicBezTo>
                    <a:pt x="1220" y="1095"/>
                    <a:pt x="1245" y="1070"/>
                    <a:pt x="1245" y="1038"/>
                  </a:cubicBezTo>
                  <a:cubicBezTo>
                    <a:pt x="1245" y="1007"/>
                    <a:pt x="1220" y="982"/>
                    <a:pt x="1189" y="98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>
              <a:outerShdw blurRad="1016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6629290" y="1751566"/>
              <a:ext cx="899886" cy="8280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innerShdw blurRad="1778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079233" y="3444179"/>
              <a:ext cx="899886" cy="8280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innerShdw blurRad="1778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733182" y="2579566"/>
              <a:ext cx="899886" cy="828000"/>
            </a:xfrm>
            <a:prstGeom prst="roundRect">
              <a:avLst/>
            </a:prstGeom>
            <a:solidFill>
              <a:srgbClr val="A2B932"/>
            </a:solidFill>
            <a:ln>
              <a:noFill/>
            </a:ln>
            <a:effectLst>
              <a:innerShdw blurRad="1778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950091" y="5136792"/>
              <a:ext cx="899886" cy="8280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effectLst>
              <a:innerShdw blurRad="1778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5424605" y="4276927"/>
              <a:ext cx="899886" cy="828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innerShdw blurRad="1778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5723577" y="2046538"/>
              <a:ext cx="252000" cy="252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9609703" y="5410162"/>
              <a:ext cx="252000" cy="252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Freeform 9"/>
            <p:cNvSpPr>
              <a:spLocks noChangeAspect="1" noEditPoints="1"/>
            </p:cNvSpPr>
            <p:nvPr/>
          </p:nvSpPr>
          <p:spPr bwMode="auto">
            <a:xfrm>
              <a:off x="7129406" y="3604283"/>
              <a:ext cx="835199" cy="484422"/>
            </a:xfrm>
            <a:custGeom>
              <a:avLst/>
              <a:gdLst>
                <a:gd name="T0" fmla="*/ 114 w 132"/>
                <a:gd name="T1" fmla="*/ 26 h 67"/>
                <a:gd name="T2" fmla="*/ 108 w 132"/>
                <a:gd name="T3" fmla="*/ 32 h 67"/>
                <a:gd name="T4" fmla="*/ 110 w 132"/>
                <a:gd name="T5" fmla="*/ 37 h 67"/>
                <a:gd name="T6" fmla="*/ 99 w 132"/>
                <a:gd name="T7" fmla="*/ 55 h 67"/>
                <a:gd name="T8" fmla="*/ 100 w 132"/>
                <a:gd name="T9" fmla="*/ 55 h 67"/>
                <a:gd name="T10" fmla="*/ 107 w 132"/>
                <a:gd name="T11" fmla="*/ 49 h 67"/>
                <a:gd name="T12" fmla="*/ 104 w 132"/>
                <a:gd name="T13" fmla="*/ 67 h 67"/>
                <a:gd name="T14" fmla="*/ 110 w 132"/>
                <a:gd name="T15" fmla="*/ 67 h 67"/>
                <a:gd name="T16" fmla="*/ 114 w 132"/>
                <a:gd name="T17" fmla="*/ 60 h 67"/>
                <a:gd name="T18" fmla="*/ 119 w 132"/>
                <a:gd name="T19" fmla="*/ 67 h 67"/>
                <a:gd name="T20" fmla="*/ 124 w 132"/>
                <a:gd name="T21" fmla="*/ 67 h 67"/>
                <a:gd name="T22" fmla="*/ 121 w 132"/>
                <a:gd name="T23" fmla="*/ 49 h 67"/>
                <a:gd name="T24" fmla="*/ 128 w 132"/>
                <a:gd name="T25" fmla="*/ 55 h 67"/>
                <a:gd name="T26" fmla="*/ 130 w 132"/>
                <a:gd name="T27" fmla="*/ 55 h 67"/>
                <a:gd name="T28" fmla="*/ 118 w 132"/>
                <a:gd name="T29" fmla="*/ 37 h 67"/>
                <a:gd name="T30" fmla="*/ 121 w 132"/>
                <a:gd name="T31" fmla="*/ 32 h 67"/>
                <a:gd name="T32" fmla="*/ 114 w 132"/>
                <a:gd name="T33" fmla="*/ 26 h 67"/>
                <a:gd name="T34" fmla="*/ 18 w 132"/>
                <a:gd name="T35" fmla="*/ 26 h 67"/>
                <a:gd name="T36" fmla="*/ 11 w 132"/>
                <a:gd name="T37" fmla="*/ 32 h 67"/>
                <a:gd name="T38" fmla="*/ 13 w 132"/>
                <a:gd name="T39" fmla="*/ 37 h 67"/>
                <a:gd name="T40" fmla="*/ 2 w 132"/>
                <a:gd name="T41" fmla="*/ 55 h 67"/>
                <a:gd name="T42" fmla="*/ 3 w 132"/>
                <a:gd name="T43" fmla="*/ 55 h 67"/>
                <a:gd name="T44" fmla="*/ 11 w 132"/>
                <a:gd name="T45" fmla="*/ 49 h 67"/>
                <a:gd name="T46" fmla="*/ 7 w 132"/>
                <a:gd name="T47" fmla="*/ 67 h 67"/>
                <a:gd name="T48" fmla="*/ 13 w 132"/>
                <a:gd name="T49" fmla="*/ 67 h 67"/>
                <a:gd name="T50" fmla="*/ 18 w 132"/>
                <a:gd name="T51" fmla="*/ 60 h 67"/>
                <a:gd name="T52" fmla="*/ 22 w 132"/>
                <a:gd name="T53" fmla="*/ 67 h 67"/>
                <a:gd name="T54" fmla="*/ 28 w 132"/>
                <a:gd name="T55" fmla="*/ 67 h 67"/>
                <a:gd name="T56" fmla="*/ 24 w 132"/>
                <a:gd name="T57" fmla="*/ 49 h 67"/>
                <a:gd name="T58" fmla="*/ 32 w 132"/>
                <a:gd name="T59" fmla="*/ 55 h 67"/>
                <a:gd name="T60" fmla="*/ 33 w 132"/>
                <a:gd name="T61" fmla="*/ 55 h 67"/>
                <a:gd name="T62" fmla="*/ 22 w 132"/>
                <a:gd name="T63" fmla="*/ 37 h 67"/>
                <a:gd name="T64" fmla="*/ 24 w 132"/>
                <a:gd name="T65" fmla="*/ 32 h 67"/>
                <a:gd name="T66" fmla="*/ 18 w 132"/>
                <a:gd name="T67" fmla="*/ 26 h 67"/>
                <a:gd name="T68" fmla="*/ 67 w 132"/>
                <a:gd name="T69" fmla="*/ 0 h 67"/>
                <a:gd name="T70" fmla="*/ 57 w 132"/>
                <a:gd name="T71" fmla="*/ 10 h 67"/>
                <a:gd name="T72" fmla="*/ 60 w 132"/>
                <a:gd name="T73" fmla="*/ 18 h 67"/>
                <a:gd name="T74" fmla="*/ 42 w 132"/>
                <a:gd name="T75" fmla="*/ 47 h 67"/>
                <a:gd name="T76" fmla="*/ 44 w 132"/>
                <a:gd name="T77" fmla="*/ 48 h 67"/>
                <a:gd name="T78" fmla="*/ 56 w 132"/>
                <a:gd name="T79" fmla="*/ 38 h 67"/>
                <a:gd name="T80" fmla="*/ 50 w 132"/>
                <a:gd name="T81" fmla="*/ 67 h 67"/>
                <a:gd name="T82" fmla="*/ 60 w 132"/>
                <a:gd name="T83" fmla="*/ 67 h 67"/>
                <a:gd name="T84" fmla="*/ 67 w 132"/>
                <a:gd name="T85" fmla="*/ 55 h 67"/>
                <a:gd name="T86" fmla="*/ 74 w 132"/>
                <a:gd name="T87" fmla="*/ 67 h 67"/>
                <a:gd name="T88" fmla="*/ 84 w 132"/>
                <a:gd name="T89" fmla="*/ 67 h 67"/>
                <a:gd name="T90" fmla="*/ 78 w 132"/>
                <a:gd name="T91" fmla="*/ 38 h 67"/>
                <a:gd name="T92" fmla="*/ 90 w 132"/>
                <a:gd name="T93" fmla="*/ 48 h 67"/>
                <a:gd name="T94" fmla="*/ 92 w 132"/>
                <a:gd name="T95" fmla="*/ 47 h 67"/>
                <a:gd name="T96" fmla="*/ 74 w 132"/>
                <a:gd name="T97" fmla="*/ 18 h 67"/>
                <a:gd name="T98" fmla="*/ 77 w 132"/>
                <a:gd name="T99" fmla="*/ 10 h 67"/>
                <a:gd name="T100" fmla="*/ 67 w 132"/>
                <a:gd name="T10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2" h="67">
                  <a:moveTo>
                    <a:pt x="114" y="26"/>
                  </a:moveTo>
                  <a:cubicBezTo>
                    <a:pt x="111" y="26"/>
                    <a:pt x="108" y="29"/>
                    <a:pt x="108" y="32"/>
                  </a:cubicBezTo>
                  <a:cubicBezTo>
                    <a:pt x="108" y="34"/>
                    <a:pt x="109" y="36"/>
                    <a:pt x="110" y="37"/>
                  </a:cubicBezTo>
                  <a:cubicBezTo>
                    <a:pt x="104" y="40"/>
                    <a:pt x="96" y="53"/>
                    <a:pt x="99" y="55"/>
                  </a:cubicBezTo>
                  <a:cubicBezTo>
                    <a:pt x="99" y="55"/>
                    <a:pt x="100" y="55"/>
                    <a:pt x="100" y="55"/>
                  </a:cubicBezTo>
                  <a:cubicBezTo>
                    <a:pt x="102" y="55"/>
                    <a:pt x="105" y="52"/>
                    <a:pt x="107" y="49"/>
                  </a:cubicBezTo>
                  <a:cubicBezTo>
                    <a:pt x="106" y="55"/>
                    <a:pt x="105" y="62"/>
                    <a:pt x="104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4"/>
                    <a:pt x="112" y="60"/>
                    <a:pt x="114" y="60"/>
                  </a:cubicBezTo>
                  <a:cubicBezTo>
                    <a:pt x="116" y="60"/>
                    <a:pt x="119" y="64"/>
                    <a:pt x="119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2"/>
                    <a:pt x="123" y="55"/>
                    <a:pt x="121" y="49"/>
                  </a:cubicBezTo>
                  <a:cubicBezTo>
                    <a:pt x="123" y="52"/>
                    <a:pt x="126" y="55"/>
                    <a:pt x="128" y="55"/>
                  </a:cubicBezTo>
                  <a:cubicBezTo>
                    <a:pt x="129" y="55"/>
                    <a:pt x="129" y="55"/>
                    <a:pt x="130" y="55"/>
                  </a:cubicBezTo>
                  <a:cubicBezTo>
                    <a:pt x="132" y="53"/>
                    <a:pt x="125" y="40"/>
                    <a:pt x="118" y="37"/>
                  </a:cubicBezTo>
                  <a:cubicBezTo>
                    <a:pt x="120" y="36"/>
                    <a:pt x="121" y="34"/>
                    <a:pt x="121" y="32"/>
                  </a:cubicBezTo>
                  <a:cubicBezTo>
                    <a:pt x="121" y="29"/>
                    <a:pt x="118" y="26"/>
                    <a:pt x="114" y="26"/>
                  </a:cubicBezTo>
                  <a:moveTo>
                    <a:pt x="18" y="26"/>
                  </a:moveTo>
                  <a:cubicBezTo>
                    <a:pt x="14" y="26"/>
                    <a:pt x="11" y="29"/>
                    <a:pt x="11" y="32"/>
                  </a:cubicBezTo>
                  <a:cubicBezTo>
                    <a:pt x="11" y="34"/>
                    <a:pt x="12" y="36"/>
                    <a:pt x="13" y="37"/>
                  </a:cubicBezTo>
                  <a:cubicBezTo>
                    <a:pt x="7" y="40"/>
                    <a:pt x="0" y="53"/>
                    <a:pt x="2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6" y="55"/>
                    <a:pt x="8" y="52"/>
                    <a:pt x="11" y="49"/>
                  </a:cubicBezTo>
                  <a:cubicBezTo>
                    <a:pt x="9" y="55"/>
                    <a:pt x="8" y="62"/>
                    <a:pt x="7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4"/>
                    <a:pt x="15" y="60"/>
                    <a:pt x="18" y="60"/>
                  </a:cubicBezTo>
                  <a:cubicBezTo>
                    <a:pt x="20" y="60"/>
                    <a:pt x="22" y="64"/>
                    <a:pt x="22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7" y="62"/>
                    <a:pt x="26" y="55"/>
                    <a:pt x="24" y="49"/>
                  </a:cubicBezTo>
                  <a:cubicBezTo>
                    <a:pt x="27" y="52"/>
                    <a:pt x="29" y="55"/>
                    <a:pt x="32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5" y="53"/>
                    <a:pt x="28" y="40"/>
                    <a:pt x="22" y="37"/>
                  </a:cubicBezTo>
                  <a:cubicBezTo>
                    <a:pt x="23" y="36"/>
                    <a:pt x="24" y="34"/>
                    <a:pt x="24" y="32"/>
                  </a:cubicBezTo>
                  <a:cubicBezTo>
                    <a:pt x="24" y="29"/>
                    <a:pt x="21" y="26"/>
                    <a:pt x="18" y="26"/>
                  </a:cubicBezTo>
                  <a:moveTo>
                    <a:pt x="67" y="0"/>
                  </a:moveTo>
                  <a:cubicBezTo>
                    <a:pt x="61" y="0"/>
                    <a:pt x="57" y="5"/>
                    <a:pt x="57" y="10"/>
                  </a:cubicBezTo>
                  <a:cubicBezTo>
                    <a:pt x="57" y="14"/>
                    <a:pt x="58" y="17"/>
                    <a:pt x="60" y="18"/>
                  </a:cubicBezTo>
                  <a:cubicBezTo>
                    <a:pt x="50" y="22"/>
                    <a:pt x="38" y="43"/>
                    <a:pt x="42" y="47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8" y="48"/>
                    <a:pt x="52" y="43"/>
                    <a:pt x="56" y="38"/>
                  </a:cubicBezTo>
                  <a:cubicBezTo>
                    <a:pt x="53" y="47"/>
                    <a:pt x="51" y="58"/>
                    <a:pt x="5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2"/>
                    <a:pt x="63" y="55"/>
                    <a:pt x="67" y="55"/>
                  </a:cubicBezTo>
                  <a:cubicBezTo>
                    <a:pt x="71" y="55"/>
                    <a:pt x="74" y="62"/>
                    <a:pt x="7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58"/>
                    <a:pt x="81" y="47"/>
                    <a:pt x="78" y="38"/>
                  </a:cubicBezTo>
                  <a:cubicBezTo>
                    <a:pt x="82" y="43"/>
                    <a:pt x="87" y="48"/>
                    <a:pt x="90" y="48"/>
                  </a:cubicBezTo>
                  <a:cubicBezTo>
                    <a:pt x="91" y="48"/>
                    <a:pt x="91" y="48"/>
                    <a:pt x="92" y="47"/>
                  </a:cubicBezTo>
                  <a:cubicBezTo>
                    <a:pt x="96" y="43"/>
                    <a:pt x="84" y="22"/>
                    <a:pt x="74" y="18"/>
                  </a:cubicBezTo>
                  <a:cubicBezTo>
                    <a:pt x="76" y="17"/>
                    <a:pt x="77" y="14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"/>
            <p:cNvSpPr>
              <a:spLocks noChangeAspect="1" noEditPoints="1"/>
            </p:cNvSpPr>
            <p:nvPr/>
          </p:nvSpPr>
          <p:spPr bwMode="auto">
            <a:xfrm>
              <a:off x="8878124" y="2771112"/>
              <a:ext cx="610002" cy="504000"/>
            </a:xfrm>
            <a:custGeom>
              <a:avLst/>
              <a:gdLst>
                <a:gd name="T0" fmla="*/ 38 w 126"/>
                <a:gd name="T1" fmla="*/ 13 h 104"/>
                <a:gd name="T2" fmla="*/ 24 w 126"/>
                <a:gd name="T3" fmla="*/ 27 h 104"/>
                <a:gd name="T4" fmla="*/ 8 w 126"/>
                <a:gd name="T5" fmla="*/ 31 h 104"/>
                <a:gd name="T6" fmla="*/ 8 w 126"/>
                <a:gd name="T7" fmla="*/ 51 h 104"/>
                <a:gd name="T8" fmla="*/ 0 w 126"/>
                <a:gd name="T9" fmla="*/ 65 h 104"/>
                <a:gd name="T10" fmla="*/ 14 w 126"/>
                <a:gd name="T11" fmla="*/ 79 h 104"/>
                <a:gd name="T12" fmla="*/ 18 w 126"/>
                <a:gd name="T13" fmla="*/ 96 h 104"/>
                <a:gd name="T14" fmla="*/ 38 w 126"/>
                <a:gd name="T15" fmla="*/ 95 h 104"/>
                <a:gd name="T16" fmla="*/ 53 w 126"/>
                <a:gd name="T17" fmla="*/ 104 h 104"/>
                <a:gd name="T18" fmla="*/ 67 w 126"/>
                <a:gd name="T19" fmla="*/ 90 h 104"/>
                <a:gd name="T20" fmla="*/ 83 w 126"/>
                <a:gd name="T21" fmla="*/ 85 h 104"/>
                <a:gd name="T22" fmla="*/ 83 w 126"/>
                <a:gd name="T23" fmla="*/ 65 h 104"/>
                <a:gd name="T24" fmla="*/ 91 w 126"/>
                <a:gd name="T25" fmla="*/ 51 h 104"/>
                <a:gd name="T26" fmla="*/ 77 w 126"/>
                <a:gd name="T27" fmla="*/ 37 h 104"/>
                <a:gd name="T28" fmla="*/ 73 w 126"/>
                <a:gd name="T29" fmla="*/ 21 h 104"/>
                <a:gd name="T30" fmla="*/ 53 w 126"/>
                <a:gd name="T31" fmla="*/ 21 h 104"/>
                <a:gd name="T32" fmla="*/ 46 w 126"/>
                <a:gd name="T33" fmla="*/ 87 h 104"/>
                <a:gd name="T34" fmla="*/ 46 w 126"/>
                <a:gd name="T35" fmla="*/ 29 h 104"/>
                <a:gd name="T36" fmla="*/ 46 w 126"/>
                <a:gd name="T37" fmla="*/ 87 h 104"/>
                <a:gd name="T38" fmla="*/ 93 w 126"/>
                <a:gd name="T39" fmla="*/ 21 h 104"/>
                <a:gd name="T40" fmla="*/ 116 w 126"/>
                <a:gd name="T41" fmla="*/ 21 h 104"/>
                <a:gd name="T42" fmla="*/ 108 w 126"/>
                <a:gd name="T43" fmla="*/ 0 h 104"/>
                <a:gd name="T44" fmla="*/ 101 w 126"/>
                <a:gd name="T45" fmla="*/ 4 h 104"/>
                <a:gd name="T46" fmla="*/ 91 w 126"/>
                <a:gd name="T47" fmla="*/ 4 h 104"/>
                <a:gd name="T48" fmla="*/ 89 w 126"/>
                <a:gd name="T49" fmla="*/ 11 h 104"/>
                <a:gd name="T50" fmla="*/ 82 w 126"/>
                <a:gd name="T51" fmla="*/ 18 h 104"/>
                <a:gd name="T52" fmla="*/ 87 w 126"/>
                <a:gd name="T53" fmla="*/ 25 h 104"/>
                <a:gd name="T54" fmla="*/ 86 w 126"/>
                <a:gd name="T55" fmla="*/ 35 h 104"/>
                <a:gd name="T56" fmla="*/ 94 w 126"/>
                <a:gd name="T57" fmla="*/ 37 h 104"/>
                <a:gd name="T58" fmla="*/ 101 w 126"/>
                <a:gd name="T59" fmla="*/ 43 h 104"/>
                <a:gd name="T60" fmla="*/ 108 w 126"/>
                <a:gd name="T61" fmla="*/ 39 h 104"/>
                <a:gd name="T62" fmla="*/ 118 w 126"/>
                <a:gd name="T63" fmla="*/ 39 h 104"/>
                <a:gd name="T64" fmla="*/ 120 w 126"/>
                <a:gd name="T65" fmla="*/ 32 h 104"/>
                <a:gd name="T66" fmla="*/ 126 w 126"/>
                <a:gd name="T67" fmla="*/ 25 h 104"/>
                <a:gd name="T68" fmla="*/ 122 w 126"/>
                <a:gd name="T69" fmla="*/ 18 h 104"/>
                <a:gd name="T70" fmla="*/ 122 w 126"/>
                <a:gd name="T71" fmla="*/ 8 h 104"/>
                <a:gd name="T72" fmla="*/ 115 w 126"/>
                <a:gd name="T73" fmla="*/ 6 h 104"/>
                <a:gd name="T74" fmla="*/ 108 w 126"/>
                <a:gd name="T7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" h="104">
                  <a:moveTo>
                    <a:pt x="53" y="13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3" y="22"/>
                    <a:pt x="28" y="24"/>
                    <a:pt x="24" y="27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1" y="41"/>
                    <a:pt x="9" y="46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70"/>
                    <a:pt x="11" y="75"/>
                    <a:pt x="14" y="79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8" y="92"/>
                    <a:pt x="33" y="94"/>
                    <a:pt x="38" y="9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8" y="94"/>
                    <a:pt x="63" y="92"/>
                    <a:pt x="67" y="90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80" y="75"/>
                    <a:pt x="82" y="70"/>
                    <a:pt x="83" y="65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2" y="46"/>
                    <a:pt x="80" y="41"/>
                    <a:pt x="77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3" y="24"/>
                    <a:pt x="58" y="22"/>
                    <a:pt x="53" y="21"/>
                  </a:cubicBezTo>
                  <a:cubicBezTo>
                    <a:pt x="53" y="13"/>
                    <a:pt x="53" y="13"/>
                    <a:pt x="53" y="13"/>
                  </a:cubicBezTo>
                  <a:moveTo>
                    <a:pt x="46" y="87"/>
                  </a:moveTo>
                  <a:cubicBezTo>
                    <a:pt x="30" y="87"/>
                    <a:pt x="17" y="74"/>
                    <a:pt x="17" y="58"/>
                  </a:cubicBezTo>
                  <a:cubicBezTo>
                    <a:pt x="17" y="42"/>
                    <a:pt x="30" y="29"/>
                    <a:pt x="46" y="29"/>
                  </a:cubicBezTo>
                  <a:cubicBezTo>
                    <a:pt x="62" y="29"/>
                    <a:pt x="74" y="42"/>
                    <a:pt x="74" y="58"/>
                  </a:cubicBezTo>
                  <a:cubicBezTo>
                    <a:pt x="74" y="74"/>
                    <a:pt x="62" y="87"/>
                    <a:pt x="46" y="87"/>
                  </a:cubicBezTo>
                  <a:moveTo>
                    <a:pt x="104" y="33"/>
                  </a:moveTo>
                  <a:cubicBezTo>
                    <a:pt x="98" y="33"/>
                    <a:pt x="93" y="28"/>
                    <a:pt x="93" y="21"/>
                  </a:cubicBezTo>
                  <a:cubicBezTo>
                    <a:pt x="93" y="15"/>
                    <a:pt x="98" y="10"/>
                    <a:pt x="104" y="10"/>
                  </a:cubicBezTo>
                  <a:cubicBezTo>
                    <a:pt x="111" y="10"/>
                    <a:pt x="116" y="15"/>
                    <a:pt x="116" y="21"/>
                  </a:cubicBezTo>
                  <a:cubicBezTo>
                    <a:pt x="116" y="28"/>
                    <a:pt x="111" y="33"/>
                    <a:pt x="104" y="33"/>
                  </a:cubicBezTo>
                  <a:moveTo>
                    <a:pt x="108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9" y="4"/>
                    <a:pt x="96" y="5"/>
                    <a:pt x="94" y="6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3"/>
                    <a:pt x="87" y="16"/>
                    <a:pt x="87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7"/>
                    <a:pt x="88" y="30"/>
                    <a:pt x="89" y="32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91" y="39"/>
                    <a:pt x="91" y="39"/>
                    <a:pt x="91" y="39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6" y="38"/>
                    <a:pt x="99" y="39"/>
                    <a:pt x="101" y="39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39"/>
                    <a:pt x="113" y="38"/>
                    <a:pt x="115" y="37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1" y="30"/>
                    <a:pt x="122" y="27"/>
                    <a:pt x="122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2" y="18"/>
                    <a:pt x="122" y="18"/>
                    <a:pt x="122" y="18"/>
                  </a:cubicBezTo>
                  <a:cubicBezTo>
                    <a:pt x="122" y="16"/>
                    <a:pt x="121" y="13"/>
                    <a:pt x="120" y="11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3" y="5"/>
                    <a:pt x="110" y="4"/>
                    <a:pt x="108" y="4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 noChangeAspect="1" noEditPoints="1"/>
            </p:cNvSpPr>
            <p:nvPr/>
          </p:nvSpPr>
          <p:spPr bwMode="auto">
            <a:xfrm>
              <a:off x="6850576" y="1916587"/>
              <a:ext cx="440999" cy="504000"/>
            </a:xfrm>
            <a:custGeom>
              <a:avLst/>
              <a:gdLst>
                <a:gd name="T0" fmla="*/ 43 w 83"/>
                <a:gd name="T1" fmla="*/ 27 h 95"/>
                <a:gd name="T2" fmla="*/ 41 w 83"/>
                <a:gd name="T3" fmla="*/ 27 h 95"/>
                <a:gd name="T4" fmla="*/ 41 w 83"/>
                <a:gd name="T5" fmla="*/ 53 h 95"/>
                <a:gd name="T6" fmla="*/ 39 w 83"/>
                <a:gd name="T7" fmla="*/ 55 h 95"/>
                <a:gd name="T8" fmla="*/ 40 w 83"/>
                <a:gd name="T9" fmla="*/ 56 h 95"/>
                <a:gd name="T10" fmla="*/ 41 w 83"/>
                <a:gd name="T11" fmla="*/ 55 h 95"/>
                <a:gd name="T12" fmla="*/ 41 w 83"/>
                <a:gd name="T13" fmla="*/ 58 h 95"/>
                <a:gd name="T14" fmla="*/ 43 w 83"/>
                <a:gd name="T15" fmla="*/ 58 h 95"/>
                <a:gd name="T16" fmla="*/ 43 w 83"/>
                <a:gd name="T17" fmla="*/ 54 h 95"/>
                <a:gd name="T18" fmla="*/ 57 w 83"/>
                <a:gd name="T19" fmla="*/ 39 h 95"/>
                <a:gd name="T20" fmla="*/ 56 w 83"/>
                <a:gd name="T21" fmla="*/ 38 h 95"/>
                <a:gd name="T22" fmla="*/ 43 w 83"/>
                <a:gd name="T23" fmla="*/ 51 h 95"/>
                <a:gd name="T24" fmla="*/ 43 w 83"/>
                <a:gd name="T25" fmla="*/ 27 h 95"/>
                <a:gd name="T26" fmla="*/ 41 w 83"/>
                <a:gd name="T27" fmla="*/ 25 h 95"/>
                <a:gd name="T28" fmla="*/ 43 w 83"/>
                <a:gd name="T29" fmla="*/ 25 h 95"/>
                <a:gd name="T30" fmla="*/ 43 w 83"/>
                <a:gd name="T31" fmla="*/ 17 h 95"/>
                <a:gd name="T32" fmla="*/ 66 w 83"/>
                <a:gd name="T33" fmla="*/ 27 h 95"/>
                <a:gd name="T34" fmla="*/ 61 w 83"/>
                <a:gd name="T35" fmla="*/ 32 h 95"/>
                <a:gd name="T36" fmla="*/ 63 w 83"/>
                <a:gd name="T37" fmla="*/ 34 h 95"/>
                <a:gd name="T38" fmla="*/ 68 w 83"/>
                <a:gd name="T39" fmla="*/ 29 h 95"/>
                <a:gd name="T40" fmla="*/ 78 w 83"/>
                <a:gd name="T41" fmla="*/ 52 h 95"/>
                <a:gd name="T42" fmla="*/ 70 w 83"/>
                <a:gd name="T43" fmla="*/ 52 h 95"/>
                <a:gd name="T44" fmla="*/ 70 w 83"/>
                <a:gd name="T45" fmla="*/ 54 h 95"/>
                <a:gd name="T46" fmla="*/ 78 w 83"/>
                <a:gd name="T47" fmla="*/ 54 h 95"/>
                <a:gd name="T48" fmla="*/ 68 w 83"/>
                <a:gd name="T49" fmla="*/ 78 h 95"/>
                <a:gd name="T50" fmla="*/ 63 w 83"/>
                <a:gd name="T51" fmla="*/ 72 h 95"/>
                <a:gd name="T52" fmla="*/ 61 w 83"/>
                <a:gd name="T53" fmla="*/ 74 h 95"/>
                <a:gd name="T54" fmla="*/ 66 w 83"/>
                <a:gd name="T55" fmla="*/ 79 h 95"/>
                <a:gd name="T56" fmla="*/ 43 w 83"/>
                <a:gd name="T57" fmla="*/ 89 h 95"/>
                <a:gd name="T58" fmla="*/ 43 w 83"/>
                <a:gd name="T59" fmla="*/ 82 h 95"/>
                <a:gd name="T60" fmla="*/ 41 w 83"/>
                <a:gd name="T61" fmla="*/ 82 h 95"/>
                <a:gd name="T62" fmla="*/ 41 w 83"/>
                <a:gd name="T63" fmla="*/ 89 h 95"/>
                <a:gd name="T64" fmla="*/ 17 w 83"/>
                <a:gd name="T65" fmla="*/ 79 h 95"/>
                <a:gd name="T66" fmla="*/ 22 w 83"/>
                <a:gd name="T67" fmla="*/ 74 h 95"/>
                <a:gd name="T68" fmla="*/ 21 w 83"/>
                <a:gd name="T69" fmla="*/ 72 h 95"/>
                <a:gd name="T70" fmla="*/ 16 w 83"/>
                <a:gd name="T71" fmla="*/ 78 h 95"/>
                <a:gd name="T72" fmla="*/ 6 w 83"/>
                <a:gd name="T73" fmla="*/ 54 h 95"/>
                <a:gd name="T74" fmla="*/ 13 w 83"/>
                <a:gd name="T75" fmla="*/ 54 h 95"/>
                <a:gd name="T76" fmla="*/ 13 w 83"/>
                <a:gd name="T77" fmla="*/ 52 h 95"/>
                <a:gd name="T78" fmla="*/ 6 w 83"/>
                <a:gd name="T79" fmla="*/ 52 h 95"/>
                <a:gd name="T80" fmla="*/ 16 w 83"/>
                <a:gd name="T81" fmla="*/ 29 h 95"/>
                <a:gd name="T82" fmla="*/ 21 w 83"/>
                <a:gd name="T83" fmla="*/ 34 h 95"/>
                <a:gd name="T84" fmla="*/ 22 w 83"/>
                <a:gd name="T85" fmla="*/ 32 h 95"/>
                <a:gd name="T86" fmla="*/ 17 w 83"/>
                <a:gd name="T87" fmla="*/ 27 h 95"/>
                <a:gd name="T88" fmla="*/ 41 w 83"/>
                <a:gd name="T89" fmla="*/ 17 h 95"/>
                <a:gd name="T90" fmla="*/ 41 w 83"/>
                <a:gd name="T91" fmla="*/ 25 h 95"/>
                <a:gd name="T92" fmla="*/ 52 w 83"/>
                <a:gd name="T93" fmla="*/ 0 h 95"/>
                <a:gd name="T94" fmla="*/ 32 w 83"/>
                <a:gd name="T95" fmla="*/ 0 h 95"/>
                <a:gd name="T96" fmla="*/ 32 w 83"/>
                <a:gd name="T97" fmla="*/ 8 h 95"/>
                <a:gd name="T98" fmla="*/ 39 w 83"/>
                <a:gd name="T99" fmla="*/ 8 h 95"/>
                <a:gd name="T100" fmla="*/ 39 w 83"/>
                <a:gd name="T101" fmla="*/ 12 h 95"/>
                <a:gd name="T102" fmla="*/ 0 w 83"/>
                <a:gd name="T103" fmla="*/ 53 h 95"/>
                <a:gd name="T104" fmla="*/ 42 w 83"/>
                <a:gd name="T105" fmla="*/ 95 h 95"/>
                <a:gd name="T106" fmla="*/ 83 w 83"/>
                <a:gd name="T107" fmla="*/ 53 h 95"/>
                <a:gd name="T108" fmla="*/ 44 w 83"/>
                <a:gd name="T109" fmla="*/ 12 h 95"/>
                <a:gd name="T110" fmla="*/ 44 w 83"/>
                <a:gd name="T111" fmla="*/ 8 h 95"/>
                <a:gd name="T112" fmla="*/ 52 w 83"/>
                <a:gd name="T113" fmla="*/ 8 h 95"/>
                <a:gd name="T114" fmla="*/ 52 w 83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3" h="95">
                  <a:moveTo>
                    <a:pt x="43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27"/>
                    <a:pt x="43" y="27"/>
                    <a:pt x="43" y="27"/>
                  </a:cubicBezTo>
                  <a:moveTo>
                    <a:pt x="41" y="25"/>
                  </a:moveTo>
                  <a:cubicBezTo>
                    <a:pt x="43" y="25"/>
                    <a:pt x="43" y="25"/>
                    <a:pt x="43" y="25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52" y="18"/>
                    <a:pt x="60" y="21"/>
                    <a:pt x="66" y="27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4" y="35"/>
                    <a:pt x="77" y="43"/>
                    <a:pt x="78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7" y="63"/>
                    <a:pt x="74" y="72"/>
                    <a:pt x="68" y="78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0" y="85"/>
                    <a:pt x="52" y="89"/>
                    <a:pt x="43" y="8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32" y="89"/>
                    <a:pt x="23" y="85"/>
                    <a:pt x="17" y="79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0" y="72"/>
                    <a:pt x="6" y="63"/>
                    <a:pt x="6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43"/>
                    <a:pt x="10" y="35"/>
                    <a:pt x="16" y="29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23" y="21"/>
                    <a:pt x="32" y="18"/>
                    <a:pt x="41" y="17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5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17" y="13"/>
                    <a:pt x="0" y="31"/>
                    <a:pt x="0" y="53"/>
                  </a:cubicBezTo>
                  <a:cubicBezTo>
                    <a:pt x="0" y="76"/>
                    <a:pt x="19" y="95"/>
                    <a:pt x="42" y="95"/>
                  </a:cubicBezTo>
                  <a:cubicBezTo>
                    <a:pt x="65" y="95"/>
                    <a:pt x="83" y="76"/>
                    <a:pt x="83" y="53"/>
                  </a:cubicBezTo>
                  <a:cubicBezTo>
                    <a:pt x="83" y="31"/>
                    <a:pt x="66" y="13"/>
                    <a:pt x="44" y="12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7"/>
            <p:cNvSpPr>
              <a:spLocks noChangeAspect="1" noEditPoints="1"/>
            </p:cNvSpPr>
            <p:nvPr/>
          </p:nvSpPr>
          <p:spPr bwMode="auto">
            <a:xfrm>
              <a:off x="5625572" y="4438927"/>
              <a:ext cx="497953" cy="504000"/>
            </a:xfrm>
            <a:custGeom>
              <a:avLst/>
              <a:gdLst>
                <a:gd name="T0" fmla="*/ 59 w 104"/>
                <a:gd name="T1" fmla="*/ 46 h 105"/>
                <a:gd name="T2" fmla="*/ 59 w 104"/>
                <a:gd name="T3" fmla="*/ 23 h 105"/>
                <a:gd name="T4" fmla="*/ 46 w 104"/>
                <a:gd name="T5" fmla="*/ 23 h 105"/>
                <a:gd name="T6" fmla="*/ 46 w 104"/>
                <a:gd name="T7" fmla="*/ 46 h 105"/>
                <a:gd name="T8" fmla="*/ 24 w 104"/>
                <a:gd name="T9" fmla="*/ 46 h 105"/>
                <a:gd name="T10" fmla="*/ 24 w 104"/>
                <a:gd name="T11" fmla="*/ 59 h 105"/>
                <a:gd name="T12" fmla="*/ 46 w 104"/>
                <a:gd name="T13" fmla="*/ 59 h 105"/>
                <a:gd name="T14" fmla="*/ 46 w 104"/>
                <a:gd name="T15" fmla="*/ 82 h 105"/>
                <a:gd name="T16" fmla="*/ 59 w 104"/>
                <a:gd name="T17" fmla="*/ 82 h 105"/>
                <a:gd name="T18" fmla="*/ 59 w 104"/>
                <a:gd name="T19" fmla="*/ 59 h 105"/>
                <a:gd name="T20" fmla="*/ 81 w 104"/>
                <a:gd name="T21" fmla="*/ 59 h 105"/>
                <a:gd name="T22" fmla="*/ 81 w 104"/>
                <a:gd name="T23" fmla="*/ 46 h 105"/>
                <a:gd name="T24" fmla="*/ 59 w 104"/>
                <a:gd name="T25" fmla="*/ 46 h 105"/>
                <a:gd name="T26" fmla="*/ 52 w 104"/>
                <a:gd name="T27" fmla="*/ 0 h 105"/>
                <a:gd name="T28" fmla="*/ 0 w 104"/>
                <a:gd name="T29" fmla="*/ 53 h 105"/>
                <a:gd name="T30" fmla="*/ 52 w 104"/>
                <a:gd name="T31" fmla="*/ 105 h 105"/>
                <a:gd name="T32" fmla="*/ 104 w 104"/>
                <a:gd name="T33" fmla="*/ 53 h 105"/>
                <a:gd name="T34" fmla="*/ 52 w 104"/>
                <a:gd name="T35" fmla="*/ 0 h 105"/>
                <a:gd name="T36" fmla="*/ 52 w 104"/>
                <a:gd name="T37" fmla="*/ 93 h 105"/>
                <a:gd name="T38" fmla="*/ 12 w 104"/>
                <a:gd name="T39" fmla="*/ 53 h 105"/>
                <a:gd name="T40" fmla="*/ 52 w 104"/>
                <a:gd name="T41" fmla="*/ 12 h 105"/>
                <a:gd name="T42" fmla="*/ 93 w 104"/>
                <a:gd name="T43" fmla="*/ 53 h 105"/>
                <a:gd name="T44" fmla="*/ 52 w 104"/>
                <a:gd name="T45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4" h="105">
                  <a:moveTo>
                    <a:pt x="59" y="4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46"/>
                    <a:pt x="81" y="46"/>
                    <a:pt x="81" y="46"/>
                  </a:cubicBezTo>
                  <a:lnTo>
                    <a:pt x="59" y="46"/>
                  </a:lnTo>
                  <a:close/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4" y="81"/>
                    <a:pt x="104" y="53"/>
                  </a:cubicBezTo>
                  <a:cubicBezTo>
                    <a:pt x="104" y="24"/>
                    <a:pt x="81" y="0"/>
                    <a:pt x="52" y="0"/>
                  </a:cubicBezTo>
                  <a:close/>
                  <a:moveTo>
                    <a:pt x="52" y="93"/>
                  </a:moveTo>
                  <a:cubicBezTo>
                    <a:pt x="30" y="93"/>
                    <a:pt x="12" y="75"/>
                    <a:pt x="12" y="53"/>
                  </a:cubicBezTo>
                  <a:cubicBezTo>
                    <a:pt x="12" y="30"/>
                    <a:pt x="30" y="12"/>
                    <a:pt x="52" y="12"/>
                  </a:cubicBezTo>
                  <a:cubicBezTo>
                    <a:pt x="74" y="12"/>
                    <a:pt x="93" y="30"/>
                    <a:pt x="93" y="53"/>
                  </a:cubicBezTo>
                  <a:cubicBezTo>
                    <a:pt x="93" y="75"/>
                    <a:pt x="74" y="93"/>
                    <a:pt x="52" y="93"/>
                  </a:cubicBez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 noChangeAspect="1" noEditPoints="1"/>
            </p:cNvSpPr>
            <p:nvPr/>
          </p:nvSpPr>
          <p:spPr bwMode="auto">
            <a:xfrm>
              <a:off x="8120879" y="5298792"/>
              <a:ext cx="558310" cy="504000"/>
            </a:xfrm>
            <a:custGeom>
              <a:avLst/>
              <a:gdLst>
                <a:gd name="T0" fmla="*/ 52 w 106"/>
                <a:gd name="T1" fmla="*/ 61 h 95"/>
                <a:gd name="T2" fmla="*/ 37 w 106"/>
                <a:gd name="T3" fmla="*/ 72 h 95"/>
                <a:gd name="T4" fmla="*/ 37 w 106"/>
                <a:gd name="T5" fmla="*/ 56 h 95"/>
                <a:gd name="T6" fmla="*/ 20 w 106"/>
                <a:gd name="T7" fmla="*/ 31 h 95"/>
                <a:gd name="T8" fmla="*/ 0 w 106"/>
                <a:gd name="T9" fmla="*/ 55 h 95"/>
                <a:gd name="T10" fmla="*/ 40 w 106"/>
                <a:gd name="T11" fmla="*/ 82 h 95"/>
                <a:gd name="T12" fmla="*/ 53 w 106"/>
                <a:gd name="T13" fmla="*/ 81 h 95"/>
                <a:gd name="T14" fmla="*/ 67 w 106"/>
                <a:gd name="T15" fmla="*/ 95 h 95"/>
                <a:gd name="T16" fmla="*/ 63 w 106"/>
                <a:gd name="T17" fmla="*/ 78 h 95"/>
                <a:gd name="T18" fmla="*/ 80 w 106"/>
                <a:gd name="T19" fmla="*/ 60 h 95"/>
                <a:gd name="T20" fmla="*/ 64 w 106"/>
                <a:gd name="T21" fmla="*/ 62 h 95"/>
                <a:gd name="T22" fmla="*/ 52 w 106"/>
                <a:gd name="T23" fmla="*/ 61 h 95"/>
                <a:gd name="T24" fmla="*/ 66 w 106"/>
                <a:gd name="T25" fmla="*/ 0 h 95"/>
                <a:gd name="T26" fmla="*/ 26 w 106"/>
                <a:gd name="T27" fmla="*/ 27 h 95"/>
                <a:gd name="T28" fmla="*/ 43 w 106"/>
                <a:gd name="T29" fmla="*/ 50 h 95"/>
                <a:gd name="T30" fmla="*/ 43 w 106"/>
                <a:gd name="T31" fmla="*/ 61 h 95"/>
                <a:gd name="T32" fmla="*/ 54 w 106"/>
                <a:gd name="T33" fmla="*/ 53 h 95"/>
                <a:gd name="T34" fmla="*/ 66 w 106"/>
                <a:gd name="T35" fmla="*/ 55 h 95"/>
                <a:gd name="T36" fmla="*/ 106 w 106"/>
                <a:gd name="T37" fmla="*/ 27 h 95"/>
                <a:gd name="T38" fmla="*/ 66 w 106"/>
                <a:gd name="T3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95">
                  <a:moveTo>
                    <a:pt x="52" y="61"/>
                  </a:moveTo>
                  <a:cubicBezTo>
                    <a:pt x="50" y="62"/>
                    <a:pt x="37" y="72"/>
                    <a:pt x="37" y="72"/>
                  </a:cubicBezTo>
                  <a:cubicBezTo>
                    <a:pt x="37" y="72"/>
                    <a:pt x="37" y="59"/>
                    <a:pt x="37" y="56"/>
                  </a:cubicBezTo>
                  <a:cubicBezTo>
                    <a:pt x="26" y="50"/>
                    <a:pt x="20" y="41"/>
                    <a:pt x="20" y="31"/>
                  </a:cubicBezTo>
                  <a:cubicBezTo>
                    <a:pt x="8" y="36"/>
                    <a:pt x="0" y="45"/>
                    <a:pt x="0" y="55"/>
                  </a:cubicBezTo>
                  <a:cubicBezTo>
                    <a:pt x="0" y="70"/>
                    <a:pt x="18" y="82"/>
                    <a:pt x="40" y="82"/>
                  </a:cubicBezTo>
                  <a:cubicBezTo>
                    <a:pt x="45" y="82"/>
                    <a:pt x="49" y="82"/>
                    <a:pt x="53" y="81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72" y="74"/>
                    <a:pt x="78" y="67"/>
                    <a:pt x="80" y="60"/>
                  </a:cubicBezTo>
                  <a:cubicBezTo>
                    <a:pt x="75" y="61"/>
                    <a:pt x="69" y="62"/>
                    <a:pt x="64" y="62"/>
                  </a:cubicBezTo>
                  <a:cubicBezTo>
                    <a:pt x="60" y="62"/>
                    <a:pt x="56" y="62"/>
                    <a:pt x="52" y="61"/>
                  </a:cubicBezTo>
                  <a:close/>
                  <a:moveTo>
                    <a:pt x="66" y="0"/>
                  </a:moveTo>
                  <a:cubicBezTo>
                    <a:pt x="44" y="0"/>
                    <a:pt x="26" y="12"/>
                    <a:pt x="26" y="27"/>
                  </a:cubicBezTo>
                  <a:cubicBezTo>
                    <a:pt x="26" y="36"/>
                    <a:pt x="33" y="45"/>
                    <a:pt x="43" y="50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4"/>
                    <a:pt x="62" y="55"/>
                    <a:pt x="66" y="55"/>
                  </a:cubicBezTo>
                  <a:cubicBezTo>
                    <a:pt x="88" y="55"/>
                    <a:pt x="106" y="42"/>
                    <a:pt x="106" y="27"/>
                  </a:cubicBezTo>
                  <a:cubicBezTo>
                    <a:pt x="106" y="12"/>
                    <a:pt x="88" y="0"/>
                    <a:pt x="66" y="0"/>
                  </a:cubicBezTo>
                  <a:close/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文本框 17"/>
            <p:cNvSpPr txBox="1"/>
            <p:nvPr/>
          </p:nvSpPr>
          <p:spPr>
            <a:xfrm>
              <a:off x="8659019" y="147014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defRPr>
              </a:lvl1pPr>
            </a:lstStyle>
            <a:p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优化专业知识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文本框 19"/>
            <p:cNvSpPr txBox="1"/>
            <p:nvPr/>
          </p:nvSpPr>
          <p:spPr>
            <a:xfrm>
              <a:off x="7059961" y="451982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defRPr>
              </a:lvl1pPr>
            </a:lstStyle>
            <a:p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专家培训交流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文本框 20"/>
            <p:cNvSpPr txBox="1"/>
            <p:nvPr/>
          </p:nvSpPr>
          <p:spPr>
            <a:xfrm>
              <a:off x="6554298" y="435887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C00000"/>
                  </a:solidFill>
                </a:rPr>
                <a:t>0</a:t>
              </a:r>
              <a:r>
                <a:rPr lang="en-US" altLang="zh-CN" sz="3200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文本框 21"/>
            <p:cNvSpPr txBox="1"/>
            <p:nvPr/>
          </p:nvSpPr>
          <p:spPr>
            <a:xfrm>
              <a:off x="6003194" y="5883265"/>
              <a:ext cx="1270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GTA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培训师资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文本框 22"/>
            <p:cNvSpPr txBox="1"/>
            <p:nvPr/>
          </p:nvSpPr>
          <p:spPr>
            <a:xfrm>
              <a:off x="5436469" y="5720960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00B0F0"/>
                  </a:solidFill>
                </a:rPr>
                <a:t>05</a:t>
              </a:r>
              <a:endParaRPr lang="zh-CN" altLang="en-US" sz="3200" b="1" dirty="0">
                <a:solidFill>
                  <a:srgbClr val="00B0F0"/>
                </a:solidFill>
              </a:endParaRPr>
            </a:p>
          </p:txBody>
        </p:sp>
        <p:sp>
          <p:nvSpPr>
            <p:cNvPr id="52" name="文本框 23"/>
            <p:cNvSpPr txBox="1"/>
            <p:nvPr/>
          </p:nvSpPr>
          <p:spPr>
            <a:xfrm>
              <a:off x="6702721" y="288514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defRPr>
              </a:lvl1pPr>
            </a:lstStyle>
            <a:p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加强实践锻炼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文本框 24"/>
            <p:cNvSpPr txBox="1"/>
            <p:nvPr/>
          </p:nvSpPr>
          <p:spPr>
            <a:xfrm>
              <a:off x="6234297" y="273072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A2B932"/>
                  </a:solidFill>
                </a:rPr>
                <a:t>02</a:t>
              </a:r>
              <a:endParaRPr lang="zh-CN" altLang="en-US" sz="3200" b="1" dirty="0">
                <a:solidFill>
                  <a:srgbClr val="A2B932"/>
                </a:solidFill>
              </a:endParaRPr>
            </a:p>
          </p:txBody>
        </p:sp>
        <p:sp>
          <p:nvSpPr>
            <p:cNvPr id="54" name="文本框 25"/>
            <p:cNvSpPr txBox="1"/>
            <p:nvPr/>
          </p:nvSpPr>
          <p:spPr>
            <a:xfrm>
              <a:off x="5138688" y="337961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defRPr>
              </a:lvl1pPr>
            </a:lstStyle>
            <a:p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校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企人才互聘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文本框 26"/>
            <p:cNvSpPr txBox="1"/>
            <p:nvPr/>
          </p:nvSpPr>
          <p:spPr>
            <a:xfrm>
              <a:off x="4606686" y="3223412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7030A0"/>
                  </a:solidFill>
                </a:rPr>
                <a:t>03</a:t>
              </a:r>
              <a:endParaRPr lang="zh-CN" altLang="en-US" sz="3200" b="1" dirty="0">
                <a:solidFill>
                  <a:srgbClr val="7030A0"/>
                </a:solidFill>
              </a:endParaRPr>
            </a:p>
          </p:txBody>
        </p:sp>
        <p:sp>
          <p:nvSpPr>
            <p:cNvPr id="56" name="TextBox 116"/>
            <p:cNvSpPr txBox="1"/>
            <p:nvPr/>
          </p:nvSpPr>
          <p:spPr>
            <a:xfrm>
              <a:off x="9958157" y="5206156"/>
              <a:ext cx="1117763" cy="919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accent3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国泰安</a:t>
              </a:r>
              <a:endParaRPr lang="en-US" altLang="zh-CN" sz="1600" b="1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600" b="1" dirty="0" smtClean="0">
                  <a:solidFill>
                    <a:schemeClr val="accent3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师资队伍强化方案</a:t>
              </a:r>
              <a:endParaRPr lang="zh-CN" altLang="en-US" sz="1600" b="1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TextBox 117"/>
            <p:cNvSpPr txBox="1"/>
            <p:nvPr/>
          </p:nvSpPr>
          <p:spPr>
            <a:xfrm>
              <a:off x="4509958" y="1788490"/>
              <a:ext cx="11156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 培养“双师型”师资队伍</a:t>
              </a:r>
              <a:endPara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227979" y="2993565"/>
              <a:ext cx="3077468" cy="3173669"/>
              <a:chOff x="293053" y="2147107"/>
              <a:chExt cx="3077468" cy="3215096"/>
            </a:xfrm>
          </p:grpSpPr>
          <p:sp>
            <p:nvSpPr>
              <p:cNvPr id="66" name="AutoShape 4"/>
              <p:cNvSpPr>
                <a:spLocks noChangeArrowheads="1"/>
              </p:cNvSpPr>
              <p:nvPr/>
            </p:nvSpPr>
            <p:spPr bwMode="gray">
              <a:xfrm>
                <a:off x="1039877" y="2147107"/>
                <a:ext cx="2330644" cy="3215096"/>
              </a:xfrm>
              <a:prstGeom prst="upArrow">
                <a:avLst>
                  <a:gd name="adj1" fmla="val 56361"/>
                  <a:gd name="adj2" fmla="val 78299"/>
                </a:avLst>
              </a:prstGeom>
              <a:solidFill>
                <a:srgbClr val="00B0F0"/>
              </a:solidFill>
              <a:ln w="9525">
                <a:miter lim="800000"/>
              </a:ln>
              <a:effectLst/>
              <a:scene3d>
                <a:camera prst="legacyObliqueTopRight">
                  <a:rot lat="0" lon="19199998" rev="0"/>
                </a:camera>
                <a:lightRig rig="legacyFlat3" dir="t"/>
              </a:scene3d>
              <a:sp3d extrusionH="430200" prstMaterial="legacyPlastic">
                <a:bevelT w="13500" h="13500" prst="angle"/>
                <a:bevelB w="13500" h="13500" prst="angle"/>
                <a:extrusionClr>
                  <a:srgbClr val="006699"/>
                </a:extrusionClr>
                <a:contourClr>
                  <a:srgbClr val="006699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67" name="组合 66"/>
              <p:cNvGrpSpPr/>
              <p:nvPr/>
            </p:nvGrpSpPr>
            <p:grpSpPr>
              <a:xfrm>
                <a:off x="293053" y="3040840"/>
                <a:ext cx="2065467" cy="2173332"/>
                <a:chOff x="173952" y="3040840"/>
                <a:chExt cx="2184081" cy="2173332"/>
              </a:xfrm>
            </p:grpSpPr>
            <p:sp>
              <p:nvSpPr>
                <p:cNvPr id="68" name="AutoShape 7"/>
                <p:cNvSpPr>
                  <a:spLocks noChangeArrowheads="1"/>
                </p:cNvSpPr>
                <p:nvPr/>
              </p:nvSpPr>
              <p:spPr bwMode="gray">
                <a:xfrm>
                  <a:off x="187920" y="3040840"/>
                  <a:ext cx="2170113" cy="47452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89803"/>
                  </a:srgbClr>
                </a:solidFill>
                <a:ln w="28575">
                  <a:solidFill>
                    <a:schemeClr val="accent6">
                      <a:lumMod val="75000"/>
                    </a:schemeClr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69" name="AutoShape 8"/>
                <p:cNvSpPr>
                  <a:spLocks noChangeArrowheads="1"/>
                </p:cNvSpPr>
                <p:nvPr/>
              </p:nvSpPr>
              <p:spPr bwMode="gray">
                <a:xfrm>
                  <a:off x="181835" y="3609828"/>
                  <a:ext cx="2170113" cy="4957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89803"/>
                  </a:srgbClr>
                </a:solidFill>
                <a:ln w="28575">
                  <a:solidFill>
                    <a:schemeClr val="accent6">
                      <a:lumMod val="75000"/>
                    </a:schemeClr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0" name="AutoShape 9"/>
                <p:cNvSpPr>
                  <a:spLocks noChangeArrowheads="1"/>
                </p:cNvSpPr>
                <p:nvPr/>
              </p:nvSpPr>
              <p:spPr bwMode="gray">
                <a:xfrm>
                  <a:off x="181835" y="4189249"/>
                  <a:ext cx="2170113" cy="48042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89803"/>
                  </a:srgbClr>
                </a:solidFill>
                <a:ln w="28575">
                  <a:solidFill>
                    <a:schemeClr val="accent6">
                      <a:lumMod val="75000"/>
                    </a:schemeClr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1" name="Text Box 38"/>
                <p:cNvSpPr txBox="1">
                  <a:spLocks noChangeArrowheads="1"/>
                </p:cNvSpPr>
                <p:nvPr/>
              </p:nvSpPr>
              <p:spPr bwMode="gray">
                <a:xfrm>
                  <a:off x="230309" y="3129784"/>
                  <a:ext cx="2057400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zh-CN" altLang="en-US" sz="1400" dirty="0" smtClean="0">
                      <a:solidFill>
                        <a:srgbClr val="080808"/>
                      </a:solidFill>
                      <a:latin typeface="微软雅黑" pitchFamily="34" charset="-122"/>
                      <a:ea typeface="微软雅黑" pitchFamily="34" charset="-122"/>
                    </a:rPr>
                    <a:t>专业师资素质不高</a:t>
                  </a:r>
                  <a:endParaRPr lang="en-US" altLang="zh-CN" sz="1400" dirty="0">
                    <a:solidFill>
                      <a:srgbClr val="080808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2" name="Text Box 38"/>
                <p:cNvSpPr txBox="1">
                  <a:spLocks noChangeArrowheads="1"/>
                </p:cNvSpPr>
                <p:nvPr/>
              </p:nvSpPr>
              <p:spPr bwMode="gray">
                <a:xfrm>
                  <a:off x="238191" y="3731209"/>
                  <a:ext cx="2057400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zh-CN" altLang="en-US" sz="1400" dirty="0" smtClean="0">
                      <a:solidFill>
                        <a:srgbClr val="080808"/>
                      </a:solidFill>
                      <a:latin typeface="微软雅黑" pitchFamily="34" charset="-122"/>
                      <a:ea typeface="微软雅黑" pitchFamily="34" charset="-122"/>
                    </a:rPr>
                    <a:t>师资团队建设不完善</a:t>
                  </a:r>
                  <a:endParaRPr lang="en-US" altLang="zh-CN" sz="1400" dirty="0">
                    <a:solidFill>
                      <a:srgbClr val="080808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" name="Text Box 38"/>
                <p:cNvSpPr txBox="1">
                  <a:spLocks noChangeArrowheads="1"/>
                </p:cNvSpPr>
                <p:nvPr/>
              </p:nvSpPr>
              <p:spPr bwMode="gray">
                <a:xfrm>
                  <a:off x="253271" y="4291783"/>
                  <a:ext cx="2057400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zh-CN" altLang="en-US" sz="1400" dirty="0" smtClean="0">
                      <a:solidFill>
                        <a:srgbClr val="080808"/>
                      </a:solidFill>
                      <a:latin typeface="微软雅黑" pitchFamily="34" charset="-122"/>
                      <a:ea typeface="微软雅黑" pitchFamily="34" charset="-122"/>
                    </a:rPr>
                    <a:t>专业师资结构不合理</a:t>
                  </a:r>
                  <a:endParaRPr lang="en-US" altLang="zh-CN" sz="1400" dirty="0">
                    <a:solidFill>
                      <a:srgbClr val="080808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4" name="AutoShape 9"/>
                <p:cNvSpPr>
                  <a:spLocks noChangeArrowheads="1"/>
                </p:cNvSpPr>
                <p:nvPr/>
              </p:nvSpPr>
              <p:spPr bwMode="gray">
                <a:xfrm>
                  <a:off x="173952" y="4753995"/>
                  <a:ext cx="2170113" cy="460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89803"/>
                  </a:srgbClr>
                </a:solidFill>
                <a:ln w="28575">
                  <a:solidFill>
                    <a:schemeClr val="accent6">
                      <a:lumMod val="75000"/>
                    </a:schemeClr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5" name="Text Box 38"/>
                <p:cNvSpPr txBox="1">
                  <a:spLocks noChangeArrowheads="1"/>
                </p:cNvSpPr>
                <p:nvPr/>
              </p:nvSpPr>
              <p:spPr bwMode="gray">
                <a:xfrm>
                  <a:off x="230309" y="4846609"/>
                  <a:ext cx="2057400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zh-CN" altLang="en-US" sz="1400" dirty="0" smtClean="0">
                      <a:solidFill>
                        <a:srgbClr val="080808"/>
                      </a:solidFill>
                      <a:latin typeface="微软雅黑" pitchFamily="34" charset="-122"/>
                      <a:ea typeface="微软雅黑" pitchFamily="34" charset="-122"/>
                    </a:rPr>
                    <a:t>专业师资数量不足</a:t>
                  </a:r>
                  <a:endParaRPr lang="en-US" altLang="zh-CN" sz="1400" dirty="0">
                    <a:solidFill>
                      <a:srgbClr val="080808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59" name="TextBox 130"/>
            <p:cNvSpPr txBox="1"/>
            <p:nvPr/>
          </p:nvSpPr>
          <p:spPr>
            <a:xfrm>
              <a:off x="2261562" y="1802579"/>
              <a:ext cx="15202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accent6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机电一体化专业教学</a:t>
              </a:r>
              <a:endParaRPr lang="zh-CN" altLang="en-US" sz="1600" b="1" dirty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TextBox 131"/>
            <p:cNvSpPr txBox="1"/>
            <p:nvPr/>
          </p:nvSpPr>
          <p:spPr>
            <a:xfrm>
              <a:off x="3211019" y="3515800"/>
              <a:ext cx="463576" cy="26017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新能源汽车专业师资现状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 rot="16200000">
              <a:off x="2775538" y="2497657"/>
              <a:ext cx="436386" cy="252000"/>
            </a:xfrm>
            <a:prstGeom prst="rightArrow">
              <a:avLst/>
            </a:prstGeom>
            <a:solidFill>
              <a:srgbClr val="A2B932"/>
            </a:solidFill>
            <a:ln>
              <a:solidFill>
                <a:srgbClr val="A2B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TextBox 133"/>
            <p:cNvSpPr txBox="1"/>
            <p:nvPr/>
          </p:nvSpPr>
          <p:spPr>
            <a:xfrm>
              <a:off x="3095571" y="2577517"/>
              <a:ext cx="369332" cy="4474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制约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左右箭头 62"/>
            <p:cNvSpPr/>
            <p:nvPr/>
          </p:nvSpPr>
          <p:spPr>
            <a:xfrm>
              <a:off x="3820839" y="2057961"/>
              <a:ext cx="566583" cy="217591"/>
            </a:xfrm>
            <a:prstGeom prst="leftRightArrow">
              <a:avLst/>
            </a:prstGeom>
            <a:solidFill>
              <a:srgbClr val="A2B932"/>
            </a:solidFill>
            <a:ln>
              <a:solidFill>
                <a:srgbClr val="A2B9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TextBox 135"/>
            <p:cNvSpPr txBox="1"/>
            <p:nvPr/>
          </p:nvSpPr>
          <p:spPr>
            <a:xfrm>
              <a:off x="3874722" y="1765504"/>
              <a:ext cx="619207" cy="306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需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求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TextBox 136"/>
            <p:cNvSpPr txBox="1"/>
            <p:nvPr/>
          </p:nvSpPr>
          <p:spPr>
            <a:xfrm>
              <a:off x="3847779" y="2308372"/>
              <a:ext cx="622183" cy="306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促进</a:t>
              </a:r>
            </a:p>
          </p:txBody>
        </p:sp>
      </p:grpSp>
      <p:sp>
        <p:nvSpPr>
          <p:cNvPr id="76" name="矩形 2"/>
          <p:cNvSpPr>
            <a:spLocks noChangeArrowheads="1"/>
          </p:cNvSpPr>
          <p:nvPr/>
        </p:nvSpPr>
        <p:spPr bwMode="auto">
          <a:xfrm>
            <a:off x="4303088" y="1420877"/>
            <a:ext cx="46124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内</a:t>
            </a:r>
            <a:r>
              <a:rPr lang="zh-CN" altLang="en-US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培外引交流，打造双师队伍强化师资力量</a:t>
            </a:r>
            <a:endParaRPr lang="zh-CN" altLang="en-US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2318" y="1445978"/>
            <a:ext cx="295413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、专业教学团队培养建设</a:t>
            </a:r>
          </a:p>
        </p:txBody>
      </p:sp>
    </p:spTree>
    <p:extLst>
      <p:ext uri="{BB962C8B-B14F-4D97-AF65-F5344CB8AC3E}">
        <p14:creationId xmlns:p14="http://schemas.microsoft.com/office/powerpoint/2010/main" val="36237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06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423216"/>
              </p:ext>
            </p:extLst>
          </p:nvPr>
        </p:nvGraphicFramePr>
        <p:xfrm>
          <a:off x="4765638" y="1566027"/>
          <a:ext cx="6314739" cy="4953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0920"/>
                <a:gridCol w="3091602"/>
                <a:gridCol w="1602217"/>
              </a:tblGrid>
              <a:tr h="3203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培训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课程类别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培训课程举例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培训目标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</a:tr>
              <a:tr h="24400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职业素养培训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（通用培训）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职业教育心理学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拓展教师的视野，提升教师的基本职业素养和综合素质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职业教育改革发展现状与趋势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“互联网+X专业”人才培养模式的创新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“中国制造2025”与职业教育改革发展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提高教师职业素养经典案例分享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教师情绪压力管理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教学技能培训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专项培训</a:t>
                      </a:r>
                      <a:r>
                        <a:rPr 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职业教育课程改革与课程开发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rowSpan="1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提升教师的教学、教研技能</a:t>
                      </a:r>
                      <a:r>
                        <a:rPr 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和水平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职业教育行动导向的教学法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现代教学媒体（课件）开发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信息化教学设计与课程整合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虚拟仿真实训系统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数字化教学资源库建设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精品课程建设与课程网站开发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机械加工技术类</a:t>
                      </a: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专业实训技能培训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职业教育项目式教材开发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职业教育科研能力建设与提升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职业学校管理与人力资源开发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职业学校校园文化建设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职业学校德育课程建设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机会识别与项目选择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创业资本运作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如何组建创业精英团队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辅助研修</a:t>
                      </a:r>
                      <a:endParaRPr lang="zh-CN" sz="12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德国双元制职业教育方法</a:t>
                      </a:r>
                      <a:endParaRPr lang="zh-CN" sz="12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提升教师教学科研水平及国际视野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探讨“教学工厂”和最新的管理理念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2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香港职业教育概况及营运模式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435" marR="61435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1153459280"/>
              </p:ext>
            </p:extLst>
          </p:nvPr>
        </p:nvGraphicFramePr>
        <p:xfrm>
          <a:off x="114463" y="1905836"/>
          <a:ext cx="5227091" cy="4258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8925" y="843550"/>
            <a:ext cx="295413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、专业教学团队培养措施</a:t>
            </a:r>
          </a:p>
        </p:txBody>
      </p:sp>
    </p:spTree>
    <p:extLst>
      <p:ext uri="{BB962C8B-B14F-4D97-AF65-F5344CB8AC3E}">
        <p14:creationId xmlns:p14="http://schemas.microsoft.com/office/powerpoint/2010/main" val="31780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25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175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1" y="749810"/>
            <a:ext cx="3048802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（六）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专业实训体系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建设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59758" y="1765845"/>
            <a:ext cx="6166200" cy="3799897"/>
            <a:chOff x="1917568" y="1672815"/>
            <a:chExt cx="6166200" cy="3799897"/>
          </a:xfrm>
        </p:grpSpPr>
        <p:grpSp>
          <p:nvGrpSpPr>
            <p:cNvPr id="42" name="组合 41"/>
            <p:cNvGrpSpPr/>
            <p:nvPr/>
          </p:nvGrpSpPr>
          <p:grpSpPr>
            <a:xfrm>
              <a:off x="2036038" y="1672815"/>
              <a:ext cx="5071937" cy="1585169"/>
              <a:chOff x="1669369" y="1259361"/>
              <a:chExt cx="5213345" cy="1810408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669369" y="2111069"/>
                <a:ext cx="5213345" cy="958700"/>
              </a:xfrm>
              <a:prstGeom prst="rect">
                <a:avLst/>
              </a:prstGeom>
              <a:solidFill>
                <a:schemeClr val="accent1">
                  <a:alpha val="30196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171972">
                  <a:defRPr/>
                </a:pPr>
                <a:endParaRPr lang="zh-CN" altLang="en-US" sz="17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9" name="剪去同侧角的矩形 48"/>
              <p:cNvSpPr/>
              <p:nvPr/>
            </p:nvSpPr>
            <p:spPr>
              <a:xfrm>
                <a:off x="1669369" y="1460567"/>
                <a:ext cx="5213345" cy="650501"/>
              </a:xfrm>
              <a:prstGeom prst="snip2SameRect">
                <a:avLst>
                  <a:gd name="adj1" fmla="val 40502"/>
                  <a:gd name="adj2" fmla="val 0"/>
                </a:avLst>
              </a:prstGeom>
              <a:solidFill>
                <a:srgbClr val="00206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171972">
                  <a:defRPr/>
                </a:pPr>
                <a:endParaRPr lang="zh-CN" altLang="en-US" sz="17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844208" y="1492013"/>
                <a:ext cx="2513065" cy="421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171972">
                  <a:defRPr/>
                </a:pPr>
                <a:r>
                  <a:rPr lang="zh-CN" altLang="en-US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实训室成为第      课堂</a:t>
                </a: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1669369" y="2036858"/>
                <a:ext cx="5166331" cy="988401"/>
                <a:chOff x="1432297" y="2044514"/>
                <a:chExt cx="5166331" cy="988401"/>
              </a:xfrm>
            </p:grpSpPr>
            <p:sp>
              <p:nvSpPr>
                <p:cNvPr id="53" name="矩形 52"/>
                <p:cNvSpPr/>
                <p:nvPr/>
              </p:nvSpPr>
              <p:spPr>
                <a:xfrm>
                  <a:off x="1432297" y="2044514"/>
                  <a:ext cx="3378156" cy="9884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1171972">
                    <a:lnSpc>
                      <a:spcPts val="3205"/>
                    </a:lnSpc>
                    <a:defRPr/>
                  </a:pPr>
                  <a:r>
                    <a:rPr lang="zh-CN" altLang="en-US" b="1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“</a:t>
                  </a:r>
                  <a:r>
                    <a:rPr lang="zh-CN" altLang="zh-CN" b="1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教</a:t>
                  </a:r>
                  <a:r>
                    <a:rPr lang="zh-CN" altLang="en-US" b="1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、</a:t>
                  </a:r>
                  <a:r>
                    <a:rPr lang="zh-CN" altLang="zh-CN" b="1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学</a:t>
                  </a:r>
                  <a:r>
                    <a:rPr lang="zh-CN" altLang="en-US" b="1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、</a:t>
                  </a:r>
                  <a:r>
                    <a:rPr lang="zh-CN" altLang="zh-CN" b="1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做</a:t>
                  </a:r>
                  <a:r>
                    <a:rPr lang="zh-CN" altLang="en-US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、</a:t>
                  </a:r>
                  <a:r>
                    <a:rPr lang="zh-CN" altLang="zh-CN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创</a:t>
                  </a:r>
                  <a:r>
                    <a:rPr lang="zh-CN" altLang="en-US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”</a:t>
                  </a:r>
                  <a:r>
                    <a:rPr lang="zh-CN" altLang="zh-CN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 </a:t>
                  </a:r>
                  <a:r>
                    <a:rPr lang="zh-CN" altLang="en-US" b="1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合一 </a:t>
                  </a:r>
                  <a:endParaRPr lang="en-US" altLang="zh-CN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defTabSz="1171972">
                    <a:lnSpc>
                      <a:spcPts val="3205"/>
                    </a:lnSpc>
                    <a:defRPr/>
                  </a:pPr>
                  <a:r>
                    <a:rPr lang="zh-CN" altLang="en-US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“</a:t>
                  </a:r>
                  <a:r>
                    <a:rPr lang="zh-CN" altLang="en-US" b="1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手、口、脑、机” 并用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4716028" y="2259736"/>
                  <a:ext cx="1882600" cy="7381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171972">
                    <a:defRPr/>
                  </a:pPr>
                  <a:r>
                    <a:rPr lang="zh-CN" altLang="en-US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打造理实一体化实</a:t>
                  </a:r>
                  <a:r>
                    <a:rPr lang="zh-CN" altLang="en-US" b="1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训</a:t>
                  </a:r>
                  <a:r>
                    <a:rPr lang="zh-CN" altLang="en-US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室</a:t>
                  </a:r>
                  <a:endParaRPr lang="zh-CN" altLang="en-US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3020" y="1259361"/>
                <a:ext cx="2657644" cy="1013224"/>
              </a:xfrm>
              <a:prstGeom prst="rect">
                <a:avLst/>
              </a:prstGeom>
            </p:spPr>
          </p:pic>
        </p:grpSp>
        <p:sp>
          <p:nvSpPr>
            <p:cNvPr id="43" name="TextBox 42"/>
            <p:cNvSpPr txBox="1"/>
            <p:nvPr/>
          </p:nvSpPr>
          <p:spPr>
            <a:xfrm>
              <a:off x="1917569" y="3329807"/>
              <a:ext cx="4914864" cy="477576"/>
            </a:xfrm>
            <a:prstGeom prst="rect">
              <a:avLst/>
            </a:prstGeom>
            <a:noFill/>
          </p:spPr>
          <p:txBody>
            <a:bodyPr wrap="square" lIns="150247" tIns="75125" rIns="150247" bIns="75125" rtlCol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定位创新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：高技能→技术技能；就业→就业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创业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917569" y="4494670"/>
              <a:ext cx="5873876" cy="444201"/>
            </a:xfrm>
            <a:prstGeom prst="rect">
              <a:avLst/>
            </a:prstGeom>
          </p:spPr>
          <p:txBody>
            <a:bodyPr wrap="square" lIns="117197" tIns="58599" rIns="117197" bIns="58599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教学方式创新：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互动大屏、直播录播、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技术、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O2O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教学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917568" y="3913585"/>
              <a:ext cx="6166200" cy="444201"/>
            </a:xfrm>
            <a:prstGeom prst="rect">
              <a:avLst/>
            </a:prstGeom>
          </p:spPr>
          <p:txBody>
            <a:bodyPr wrap="square" lIns="117197" tIns="58599" rIns="117197" bIns="58599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内容创新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精品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视频课程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资源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创新项目设计、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虚拟现实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资源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917568" y="5028511"/>
              <a:ext cx="5776661" cy="444201"/>
            </a:xfrm>
            <a:prstGeom prst="rect">
              <a:avLst/>
            </a:prstGeom>
          </p:spPr>
          <p:txBody>
            <a:bodyPr wrap="none" lIns="117197" tIns="58599" rIns="117197" bIns="58599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2060"/>
                </a:buClr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实训管理创新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：教学实训信息化管理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、多维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互动教学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55" name="图示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119176"/>
              </p:ext>
            </p:extLst>
          </p:nvPr>
        </p:nvGraphicFramePr>
        <p:xfrm>
          <a:off x="7584831" y="2243717"/>
          <a:ext cx="3096344" cy="285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6" name="矩形 55"/>
          <p:cNvSpPr/>
          <p:nvPr/>
        </p:nvSpPr>
        <p:spPr>
          <a:xfrm>
            <a:off x="1000450" y="5663608"/>
            <a:ext cx="103104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教学做创”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一体化教学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根本上改变传统教学“重理论、轻实践、缺实战”的弊端，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创新理念、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实训教学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专业课程紧密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知识融于实践并在实践中深入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，全面培养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应用型人才。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8925" y="1335539"/>
            <a:ext cx="224533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、理实一体新形式</a:t>
            </a:r>
          </a:p>
        </p:txBody>
      </p:sp>
    </p:spTree>
    <p:extLst>
      <p:ext uri="{BB962C8B-B14F-4D97-AF65-F5344CB8AC3E}">
        <p14:creationId xmlns:p14="http://schemas.microsoft.com/office/powerpoint/2010/main" val="18864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26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06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2713"/>
          <a:stretch/>
        </p:blipFill>
        <p:spPr bwMode="auto">
          <a:xfrm>
            <a:off x="792238" y="1534235"/>
            <a:ext cx="10875962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228924" y="843550"/>
            <a:ext cx="428928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、‘’教学做创‘’一体化实训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</p:spTree>
    <p:extLst>
      <p:ext uri="{BB962C8B-B14F-4D97-AF65-F5344CB8AC3E}">
        <p14:creationId xmlns:p14="http://schemas.microsoft.com/office/powerpoint/2010/main" val="13810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07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28925" y="820914"/>
            <a:ext cx="217003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专业实训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室建设</a:t>
            </a:r>
            <a:endParaRPr lang="zh-CN" alt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6859"/>
              </p:ext>
            </p:extLst>
          </p:nvPr>
        </p:nvGraphicFramePr>
        <p:xfrm>
          <a:off x="731520" y="2065468"/>
          <a:ext cx="10822193" cy="3463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46"/>
                <a:gridCol w="1360061"/>
                <a:gridCol w="1403935"/>
                <a:gridCol w="1436839"/>
                <a:gridCol w="1469743"/>
                <a:gridCol w="1216626"/>
                <a:gridCol w="1338973"/>
                <a:gridCol w="1322370"/>
              </a:tblGrid>
              <a:tr h="1111689"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实训室</a:t>
                      </a:r>
                      <a:r>
                        <a:rPr lang="zh-CN" altLang="en-US" sz="2000" baseline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体系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8010" marR="108010" marT="45700" marB="45700"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9404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C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基础型</a:t>
                      </a:r>
                      <a:endParaRPr lang="zh-CN" altLang="en-US" sz="1800" b="1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8010" marR="108010" marT="45700" marB="457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rgbClr val="C0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专业型</a:t>
                      </a:r>
                      <a:endParaRPr lang="zh-CN" altLang="en-US" sz="1800" b="1" kern="1200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08010" marR="108010" marT="45700" marB="457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rgbClr val="C0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创新型</a:t>
                      </a:r>
                      <a:endParaRPr lang="zh-CN" altLang="en-US" sz="1800" b="1" kern="1200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08010" marR="108010" marT="45700" marB="457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558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机械加工技术基础</a:t>
                      </a:r>
                      <a:r>
                        <a:rPr kumimoji="0" lang="zh-CN" alt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实训室</a:t>
                      </a:r>
                    </a:p>
                  </a:txBody>
                  <a:tcPr marL="108010" marR="108010" marT="45700" marB="457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计算机辅助设计实训室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8010" marR="108010" marT="45700" marB="457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数控理实一体化实训室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8010" marR="108010" marT="45700" marB="457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焊接理实一体化实训室</a:t>
                      </a:r>
                    </a:p>
                  </a:txBody>
                  <a:tcPr marL="108010" marR="108010" marT="45700" marB="457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机电理实一体化实训室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8010" marR="108010" marT="45700" marB="457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五轴加工网络中心</a:t>
                      </a:r>
                    </a:p>
                  </a:txBody>
                  <a:tcPr marL="108010" marR="108010" marT="45700" marB="457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机械加工技术设计</a:t>
                      </a:r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实训室</a:t>
                      </a:r>
                    </a:p>
                  </a:txBody>
                  <a:tcPr marL="108010" marR="108010" marT="45700" marB="457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创业创新实训室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8010" marR="108010" marT="45700" marB="457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6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925" y="772175"/>
            <a:ext cx="3897298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（一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）专业教育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发展现状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9" name="文本占位符 20"/>
          <p:cNvSpPr txBox="1">
            <a:spLocks/>
          </p:cNvSpPr>
          <p:nvPr/>
        </p:nvSpPr>
        <p:spPr>
          <a:xfrm>
            <a:off x="8975224" y="186624"/>
            <a:ext cx="2621521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一、建设背景介绍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7126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2"/>
          <p:cNvGrpSpPr>
            <a:grpSpLocks/>
          </p:cNvGrpSpPr>
          <p:nvPr/>
        </p:nvGrpSpPr>
        <p:grpSpPr bwMode="auto">
          <a:xfrm>
            <a:off x="3012652" y="1635920"/>
            <a:ext cx="6702847" cy="4495246"/>
            <a:chOff x="839" y="663"/>
            <a:chExt cx="3996" cy="3088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gray">
            <a:xfrm>
              <a:off x="839" y="663"/>
              <a:ext cx="1876" cy="489"/>
            </a:xfrm>
            <a:prstGeom prst="rect">
              <a:avLst/>
            </a:prstGeom>
            <a:solidFill>
              <a:srgbClr val="6399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tIns="44450" rIns="45720" bIns="44450" anchor="ctr" anchorCtr="1"/>
            <a:lstStyle/>
            <a:p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国外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教育现状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839" y="1209"/>
              <a:ext cx="1876" cy="1712"/>
            </a:xfrm>
            <a:prstGeom prst="rect">
              <a:avLst/>
            </a:prstGeom>
            <a:noFill/>
            <a:ln w="38100">
              <a:solidFill>
                <a:srgbClr val="6399AB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2959" y="663"/>
              <a:ext cx="1876" cy="489"/>
            </a:xfrm>
            <a:prstGeom prst="rect">
              <a:avLst/>
            </a:prstGeom>
            <a:solidFill>
              <a:srgbClr val="B1A3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tIns="44450" rIns="45720" bIns="44450" anchor="ctr" anchorCtr="1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2959" y="1209"/>
              <a:ext cx="1876" cy="17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B1A3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AutoShape 7"/>
            <p:cNvSpPr>
              <a:spLocks noChangeArrowheads="1"/>
            </p:cNvSpPr>
            <p:nvPr/>
          </p:nvSpPr>
          <p:spPr bwMode="gray">
            <a:xfrm rot="10800000">
              <a:off x="1451" y="2962"/>
              <a:ext cx="734" cy="203"/>
            </a:xfrm>
            <a:prstGeom prst="triangle">
              <a:avLst>
                <a:gd name="adj" fmla="val 50000"/>
              </a:avLst>
            </a:prstGeom>
            <a:solidFill>
              <a:srgbClr val="6399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tIns="44450" rIns="45720" bIns="44450" anchor="ctr" anchorCtr="1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AutoShape 8"/>
            <p:cNvSpPr>
              <a:spLocks noChangeArrowheads="1"/>
            </p:cNvSpPr>
            <p:nvPr/>
          </p:nvSpPr>
          <p:spPr bwMode="gray">
            <a:xfrm rot="10800000">
              <a:off x="3612" y="2962"/>
              <a:ext cx="734" cy="203"/>
            </a:xfrm>
            <a:prstGeom prst="triangle">
              <a:avLst>
                <a:gd name="adj" fmla="val 50000"/>
              </a:avLst>
            </a:prstGeom>
            <a:solidFill>
              <a:srgbClr val="B1A3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tIns="44450" rIns="45720" bIns="44450" anchor="ctr" anchorCtr="1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gray">
            <a:xfrm>
              <a:off x="1082" y="3235"/>
              <a:ext cx="1495" cy="516"/>
            </a:xfrm>
            <a:prstGeom prst="rect">
              <a:avLst/>
            </a:prstGeom>
            <a:solidFill>
              <a:srgbClr val="E0AD1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tIns="44450" rIns="45720" bIns="44450" anchor="ctr" anchorCtr="1"/>
            <a:lstStyle/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大势所趋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7049192" y="18071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国内教育现状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76153" y="2459067"/>
            <a:ext cx="2643672" cy="2703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注重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个人能力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培养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课程开发突出实践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教学硬件先进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教学环境模拟工作环境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●课程经常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调整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●校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企合作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紧密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68717" y="2430740"/>
            <a:ext cx="3392864" cy="2703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教学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模式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单一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●基础设施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落后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专业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授课教师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缺乏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教材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内容陈旧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重复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教学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方式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过时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学生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缺乏实习且实训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偏离实际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71506" y="5686323"/>
            <a:ext cx="140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逐步淘汰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gray">
          <a:xfrm>
            <a:off x="7030438" y="5380017"/>
            <a:ext cx="2391667" cy="726796"/>
          </a:xfrm>
          <a:prstGeom prst="rect">
            <a:avLst/>
          </a:prstGeom>
          <a:solidFill>
            <a:srgbClr val="0070C0"/>
          </a:solidFill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45720" tIns="44450" rIns="45720" bIns="44450" anchor="ctr" anchorCtr="1"/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逐步淘汰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3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28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4728189" y="756117"/>
            <a:ext cx="2662314" cy="590601"/>
            <a:chOff x="1657182" y="2000709"/>
            <a:chExt cx="1957859" cy="590601"/>
          </a:xfrm>
        </p:grpSpPr>
        <p:sp>
          <p:nvSpPr>
            <p:cNvPr id="33" name="矩形 32"/>
            <p:cNvSpPr/>
            <p:nvPr/>
          </p:nvSpPr>
          <p:spPr>
            <a:xfrm>
              <a:off x="1657182" y="2000709"/>
              <a:ext cx="1957859" cy="5906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48438" y="2054305"/>
              <a:ext cx="1866603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</a:t>
              </a:r>
              <a:r>
                <a: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训</a:t>
              </a:r>
              <a:r>
                <a:rPr lang="zh-CN" altLang="en-US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室设计参考效果</a:t>
              </a:r>
              <a:r>
                <a: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</a:p>
          </p:txBody>
        </p:sp>
      </p:grpSp>
      <p:pic>
        <p:nvPicPr>
          <p:cNvPr id="21" name="图片 2" descr="3D数控车一体化教室_3次修改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7" t="10718" r="8116" b="8025"/>
          <a:stretch>
            <a:fillRect/>
          </a:stretch>
        </p:blipFill>
        <p:spPr bwMode="auto">
          <a:xfrm>
            <a:off x="1317160" y="1456609"/>
            <a:ext cx="4115451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4" descr="电焊副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1" b="13799"/>
          <a:stretch>
            <a:fillRect/>
          </a:stretch>
        </p:blipFill>
        <p:spPr bwMode="auto">
          <a:xfrm>
            <a:off x="6491946" y="1456609"/>
            <a:ext cx="4246968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5" descr="光机电副本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4" b="13799"/>
          <a:stretch>
            <a:fillRect/>
          </a:stretch>
        </p:blipFill>
        <p:spPr bwMode="auto">
          <a:xfrm>
            <a:off x="1317161" y="4186672"/>
            <a:ext cx="4115450" cy="202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2520964" y="368679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b="1" dirty="0">
                <a:latin typeface="微软雅黑" pitchFamily="34" charset="-122"/>
                <a:ea typeface="微软雅黑" pitchFamily="34" charset="-122"/>
              </a:rPr>
              <a:t>数控理实一体化教室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48687" y="3686794"/>
            <a:ext cx="2355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b="1" dirty="0">
                <a:latin typeface="微软雅黑" pitchFamily="34" charset="-122"/>
                <a:ea typeface="微软雅黑" pitchFamily="34" charset="-122"/>
              </a:rPr>
              <a:t>焊接理实一体化实训室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10731" y="6198664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b="1" dirty="0">
                <a:latin typeface="微软雅黑" pitchFamily="34" charset="-122"/>
                <a:ea typeface="微软雅黑" pitchFamily="34" charset="-122"/>
              </a:rPr>
              <a:t>机电一体化实训室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" name="Picture 5" descr="嘉善展厅3水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3" b="14566"/>
          <a:stretch>
            <a:fillRect/>
          </a:stretch>
        </p:blipFill>
        <p:spPr bwMode="auto">
          <a:xfrm>
            <a:off x="6491946" y="4186673"/>
            <a:ext cx="4246968" cy="2011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矩形 34"/>
          <p:cNvSpPr/>
          <p:nvPr/>
        </p:nvSpPr>
        <p:spPr>
          <a:xfrm>
            <a:off x="8008290" y="6214962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b="1" dirty="0">
                <a:latin typeface="微软雅黑" pitchFamily="34" charset="-122"/>
                <a:ea typeface="微软雅黑" pitchFamily="34" charset="-122"/>
              </a:rPr>
              <a:t>五轴加工培训中心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316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29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925" y="857028"/>
            <a:ext cx="257882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虚拟仿真实训室</a:t>
            </a:r>
            <a:endParaRPr lang="zh-CN" alt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454055" y="4446446"/>
            <a:ext cx="9149715" cy="2028190"/>
            <a:chOff x="1365" y="6662"/>
            <a:chExt cx="14409" cy="319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rcRect t="15" b="15"/>
            <a:stretch>
              <a:fillRect/>
            </a:stretch>
          </p:blipFill>
          <p:spPr>
            <a:xfrm>
              <a:off x="1365" y="6670"/>
              <a:ext cx="3793" cy="2599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9" y="6670"/>
              <a:ext cx="3626" cy="2513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图片 17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78" y="6662"/>
              <a:ext cx="3796" cy="2521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燕尾形 18"/>
            <p:cNvSpPr/>
            <p:nvPr/>
          </p:nvSpPr>
          <p:spPr>
            <a:xfrm>
              <a:off x="5766" y="7749"/>
              <a:ext cx="359" cy="355"/>
            </a:xfrm>
            <a:prstGeom prst="chevron">
              <a:avLst/>
            </a:prstGeom>
            <a:solidFill>
              <a:srgbClr val="FCC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10930" y="7745"/>
              <a:ext cx="359" cy="355"/>
            </a:xfrm>
            <a:prstGeom prst="chevron">
              <a:avLst/>
            </a:prstGeom>
            <a:solidFill>
              <a:srgbClr val="FCC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4"/>
            <p:cNvSpPr txBox="1"/>
            <p:nvPr/>
          </p:nvSpPr>
          <p:spPr>
            <a:xfrm>
              <a:off x="2261" y="9323"/>
              <a:ext cx="2001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传统实训</a:t>
              </a:r>
            </a:p>
          </p:txBody>
        </p:sp>
        <p:sp>
          <p:nvSpPr>
            <p:cNvPr id="23" name="文本框 28"/>
            <p:cNvSpPr txBox="1"/>
            <p:nvPr/>
          </p:nvSpPr>
          <p:spPr>
            <a:xfrm>
              <a:off x="12617" y="9323"/>
              <a:ext cx="2519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国泰安</a:t>
              </a:r>
              <a:r>
                <a:rPr lang="en-US" altLang="zh-CN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实训</a:t>
              </a:r>
            </a:p>
          </p:txBody>
        </p:sp>
        <p:sp>
          <p:nvSpPr>
            <p:cNvPr id="24" name="文本框 36"/>
            <p:cNvSpPr txBox="1"/>
            <p:nvPr/>
          </p:nvSpPr>
          <p:spPr>
            <a:xfrm>
              <a:off x="7512" y="9323"/>
              <a:ext cx="2304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50" endPos="850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虚拟仿真实训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78615" y="1743038"/>
            <a:ext cx="9579882" cy="2351510"/>
            <a:chOff x="1645" y="2788"/>
            <a:chExt cx="16532" cy="4058"/>
          </a:xfrm>
          <a:effectLst/>
        </p:grpSpPr>
        <p:sp>
          <p:nvSpPr>
            <p:cNvPr id="34" name="文本框 38"/>
            <p:cNvSpPr txBox="1"/>
            <p:nvPr/>
          </p:nvSpPr>
          <p:spPr>
            <a:xfrm>
              <a:off x="6673" y="3412"/>
              <a:ext cx="6183" cy="10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eaLnBrk="1" latinLnBrk="0" hangingPunct="1">
                <a:lnSpc>
                  <a:spcPct val="120000"/>
                </a:lnSpc>
                <a:buFont typeface="Wingdings" panose="05000000000000000000" charset="0"/>
                <a:buChar char=""/>
              </a:pPr>
              <a:r>
                <a:rPr lang="zh-CN" altLang="en-US" sz="12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zh-CN" altLang="en-US" sz="16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VR-AR技术+国泰安VR教学系统+裸眼3D技术</a:t>
              </a:r>
              <a:r>
                <a:rPr lang="zh-CN" altLang="en-US" sz="16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12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的一体化解决方案。</a:t>
              </a: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645" y="2788"/>
              <a:ext cx="16533" cy="4059"/>
              <a:chOff x="1632" y="2816"/>
              <a:chExt cx="16784" cy="4032"/>
            </a:xfrm>
          </p:grpSpPr>
          <p:sp>
            <p:nvSpPr>
              <p:cNvPr id="40" name="文本框 42"/>
              <p:cNvSpPr txBox="1"/>
              <p:nvPr/>
            </p:nvSpPr>
            <p:spPr>
              <a:xfrm>
                <a:off x="13828" y="6321"/>
                <a:ext cx="4285" cy="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5000" endA="50" endPos="85000" dist="29997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国泰安</a:t>
                </a:r>
                <a:r>
                  <a:rPr lang="en-US" altLang="zh-CN" sz="16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5000" endA="50" endPos="85000" dist="29997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VR</a:t>
                </a:r>
                <a:r>
                  <a:rPr lang="zh-CN" altLang="en-US" sz="16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5000" endA="50" endPos="85000" dist="29997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教学实训</a:t>
                </a:r>
              </a:p>
            </p:txBody>
          </p:sp>
          <p:sp>
            <p:nvSpPr>
              <p:cNvPr id="41" name="文本框 43"/>
              <p:cNvSpPr txBox="1"/>
              <p:nvPr/>
            </p:nvSpPr>
            <p:spPr>
              <a:xfrm>
                <a:off x="2156" y="6320"/>
                <a:ext cx="3971" cy="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5000" endA="50" endPos="85000" dist="29997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理实一体化实训教学</a:t>
                </a:r>
              </a:p>
            </p:txBody>
          </p: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5"/>
              <a:srcRect r="27924" b="25410"/>
              <a:stretch>
                <a:fillRect/>
              </a:stretch>
            </p:blipFill>
            <p:spPr>
              <a:xfrm>
                <a:off x="1632" y="2862"/>
                <a:ext cx="5019" cy="3459"/>
              </a:xfrm>
              <a:prstGeom prst="roundRect">
                <a:avLst/>
              </a:prstGeom>
              <a:effectLst>
                <a:outerShdw blurRad="508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  <a:reflection blurRad="114300" stA="43000" endA="300" endPos="18000" dir="5400000" sy="-100000" algn="bl" rotWithShape="0"/>
              </a:effectLst>
            </p:spPr>
          </p:pic>
          <p:pic>
            <p:nvPicPr>
              <p:cNvPr id="43" name="图片 42" descr="VR课堂"/>
              <p:cNvPicPr>
                <a:picLocks noChangeAspect="1"/>
              </p:cNvPicPr>
              <p:nvPr/>
            </p:nvPicPr>
            <p:blipFill>
              <a:blip r:embed="rId6"/>
              <a:srcRect l="14833" r="611"/>
              <a:stretch>
                <a:fillRect/>
              </a:stretch>
            </p:blipFill>
            <p:spPr>
              <a:xfrm>
                <a:off x="13102" y="2816"/>
                <a:ext cx="5314" cy="3504"/>
              </a:xfrm>
              <a:prstGeom prst="roundRect">
                <a:avLst/>
              </a:prstGeom>
              <a:effectLst>
                <a:outerShdw blurRad="508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  <a:reflection blurRad="101600" stA="52000" endA="300" endPos="18000" dir="5400000" sy="-100000" algn="bl" rotWithShape="0"/>
              </a:effectLst>
            </p:spPr>
          </p:pic>
        </p:grpSp>
        <p:cxnSp>
          <p:nvCxnSpPr>
            <p:cNvPr id="38" name="直接箭头连接符 37"/>
            <p:cNvCxnSpPr/>
            <p:nvPr/>
          </p:nvCxnSpPr>
          <p:spPr>
            <a:xfrm flipV="1">
              <a:off x="6881" y="4641"/>
              <a:ext cx="5769" cy="23"/>
            </a:xfrm>
            <a:prstGeom prst="straightConnector1">
              <a:avLst/>
            </a:prstGeom>
            <a:ln w="31750" cmpd="dbl">
              <a:solidFill>
                <a:schemeClr val="accent4"/>
              </a:solidFill>
              <a:prstDash val="lgDash"/>
              <a:tailEnd type="stealth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文本框 41"/>
            <p:cNvSpPr txBox="1"/>
            <p:nvPr/>
          </p:nvSpPr>
          <p:spPr>
            <a:xfrm>
              <a:off x="6675" y="4864"/>
              <a:ext cx="6181" cy="10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eaLnBrk="1" latinLnBrk="0" hangingPunct="1">
                <a:lnSpc>
                  <a:spcPct val="120000"/>
                </a:lnSpc>
                <a:buFont typeface="Wingdings" panose="05000000000000000000" charset="0"/>
                <a:buChar char=""/>
              </a:pPr>
              <a:r>
                <a:rPr lang="zh-CN" altLang="en-US" sz="12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将传统模式升级为</a:t>
              </a:r>
              <a:r>
                <a:rPr lang="zh-CN" altLang="en-US" sz="16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“</a:t>
              </a:r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VR辅助理论教学+VR仿真预实训+上手实操</a:t>
              </a:r>
              <a:r>
                <a:rPr lang="zh-CN" altLang="en-US" sz="16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”</a:t>
              </a:r>
              <a:r>
                <a:rPr lang="zh-CN" altLang="en-US" sz="12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的高科技课堂新模式。</a:t>
              </a:r>
              <a:endParaRPr lang="zh-CN" altLang="en-US" sz="1200" b="1" dirty="0">
                <a:effectLst/>
              </a:endParaRPr>
            </a:p>
          </p:txBody>
        </p:sp>
      </p:grpSp>
      <p:sp>
        <p:nvSpPr>
          <p:cNvPr id="44" name="文本框 47"/>
          <p:cNvSpPr txBox="1"/>
          <p:nvPr/>
        </p:nvSpPr>
        <p:spPr>
          <a:xfrm>
            <a:off x="284973" y="4597997"/>
            <a:ext cx="1202055" cy="1147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latinLnBrk="0" hangingPunct="1">
              <a:lnSpc>
                <a:spcPct val="200000"/>
              </a:lnSpc>
            </a:pPr>
            <a:r>
              <a:rPr lang="zh-CN" altLang="en-US" sz="1200" b="1" dirty="0">
                <a:ln/>
                <a:effectLst>
                  <a:reflection blurRad="6350" stA="53000" endA="300" endPos="35500" dir="5400000" sy="-90000" algn="bl" rotWithShape="0"/>
                </a:effectLst>
                <a:uFillTx/>
                <a:ea typeface="微软雅黑" panose="020B0503020204020204" pitchFamily="34" charset="-122"/>
              </a:rPr>
              <a:t>操作危险</a:t>
            </a:r>
          </a:p>
          <a:p>
            <a:pPr algn="ctr" eaLnBrk="1" latinLnBrk="0" hangingPunct="1">
              <a:lnSpc>
                <a:spcPct val="200000"/>
              </a:lnSpc>
            </a:pPr>
            <a:r>
              <a:rPr lang="zh-CN" altLang="en-US" sz="1200" b="1" dirty="0">
                <a:ln/>
                <a:effectLst>
                  <a:reflection blurRad="6350" stA="53000" endA="300" endPos="35500" dir="5400000" sy="-90000" algn="bl" rotWithShape="0"/>
                </a:effectLst>
                <a:uFillTx/>
                <a:ea typeface="微软雅黑" panose="020B0503020204020204" pitchFamily="34" charset="-122"/>
              </a:rPr>
              <a:t>设备昂贵</a:t>
            </a:r>
          </a:p>
          <a:p>
            <a:pPr algn="ctr" eaLnBrk="1" latinLnBrk="0" hangingPunct="1">
              <a:lnSpc>
                <a:spcPct val="200000"/>
              </a:lnSpc>
            </a:pPr>
            <a:r>
              <a:rPr lang="zh-CN" altLang="en-US" sz="1200" b="1" dirty="0">
                <a:ln/>
                <a:effectLst>
                  <a:reflection blurRad="6350" stA="53000" endA="300" endPos="35500" dir="5400000" sy="-90000" algn="bl" rotWithShape="0"/>
                </a:effectLst>
                <a:uFillTx/>
                <a:ea typeface="微软雅黑" panose="020B0503020204020204" pitchFamily="34" charset="-122"/>
              </a:rPr>
              <a:t>损耗严重</a:t>
            </a:r>
          </a:p>
        </p:txBody>
      </p:sp>
      <p:sp>
        <p:nvSpPr>
          <p:cNvPr id="46" name="文本框 48"/>
          <p:cNvSpPr txBox="1"/>
          <p:nvPr/>
        </p:nvSpPr>
        <p:spPr>
          <a:xfrm>
            <a:off x="10759076" y="4570032"/>
            <a:ext cx="1202055" cy="1147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latinLnBrk="0" hangingPunct="1">
              <a:lnSpc>
                <a:spcPct val="200000"/>
              </a:lnSpc>
              <a:buNone/>
            </a:pPr>
            <a:r>
              <a:rPr lang="zh-CN" altLang="en-US" sz="1200" b="1" dirty="0">
                <a:ln/>
                <a:effectLst>
                  <a:reflection blurRad="6350" stA="53000" endA="300" endPos="35500" dir="5400000" sy="-90000" algn="bl" rotWithShape="0"/>
                </a:effectLst>
                <a:uFillTx/>
                <a:ea typeface="微软雅黑" panose="020B0503020204020204" pitchFamily="34" charset="-122"/>
              </a:rPr>
              <a:t>安全可逆</a:t>
            </a:r>
          </a:p>
          <a:p>
            <a:pPr algn="l" eaLnBrk="1" latinLnBrk="0" hangingPunct="1">
              <a:lnSpc>
                <a:spcPct val="200000"/>
              </a:lnSpc>
              <a:buNone/>
            </a:pPr>
            <a:r>
              <a:rPr lang="zh-CN" altLang="en-US" sz="1200" b="1" dirty="0">
                <a:ln/>
                <a:effectLst>
                  <a:reflection blurRad="6350" stA="53000" endA="300" endPos="35500" dir="5400000" sy="-90000" algn="bl" rotWithShape="0"/>
                </a:effectLst>
                <a:uFillTx/>
                <a:ea typeface="微软雅黑" panose="020B0503020204020204" pitchFamily="34" charset="-122"/>
              </a:rPr>
              <a:t>学科兼容</a:t>
            </a:r>
          </a:p>
          <a:p>
            <a:pPr algn="l" eaLnBrk="1" latinLnBrk="0" hangingPunct="1">
              <a:lnSpc>
                <a:spcPct val="200000"/>
              </a:lnSpc>
              <a:buNone/>
            </a:pPr>
            <a:r>
              <a:rPr lang="zh-CN" altLang="en-US" sz="1200" b="1" dirty="0">
                <a:ln/>
                <a:effectLst>
                  <a:reflection blurRad="6350" stA="53000" endA="300" endPos="35500" dir="5400000" sy="-90000" algn="bl" rotWithShape="0"/>
                </a:effectLst>
                <a:uFillTx/>
                <a:ea typeface="微软雅黑" panose="020B0503020204020204" pitchFamily="34" charset="-122"/>
              </a:rPr>
              <a:t>节约成本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4457378" y="935712"/>
            <a:ext cx="3217732" cy="476390"/>
            <a:chOff x="705380" y="1585026"/>
            <a:chExt cx="3821464" cy="476390"/>
          </a:xfrm>
        </p:grpSpPr>
        <p:sp>
          <p:nvSpPr>
            <p:cNvPr id="48" name="燕尾形 47"/>
            <p:cNvSpPr>
              <a:spLocks noChangeAspect="1"/>
            </p:cNvSpPr>
            <p:nvPr/>
          </p:nvSpPr>
          <p:spPr>
            <a:xfrm>
              <a:off x="705380" y="1585026"/>
              <a:ext cx="3821464" cy="476390"/>
            </a:xfrm>
            <a:prstGeom prst="chevron">
              <a:avLst/>
            </a:prstGeom>
            <a:solidFill>
              <a:srgbClr val="00B0F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9072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73085" y="1599830"/>
              <a:ext cx="307496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打造</a:t>
              </a:r>
              <a:r>
                <a:rPr lang="en-US" altLang="zh-CN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虚拟仿真实训室</a:t>
              </a:r>
              <a:endPara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76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925" y="835384"/>
            <a:ext cx="352803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、虚拟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仿真实训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软件建设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9" y="1802962"/>
            <a:ext cx="5898445" cy="428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图片 20" descr="C:\Users\zechuan.wu\Desktop\水印\总体.jp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7223" y="2061143"/>
            <a:ext cx="4552949" cy="3532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31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8175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254159"/>
            <a:ext cx="27940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MH_SubTitle_1"/>
          <p:cNvSpPr/>
          <p:nvPr>
            <p:custDataLst>
              <p:tags r:id="rId1"/>
            </p:custDataLst>
          </p:nvPr>
        </p:nvSpPr>
        <p:spPr>
          <a:xfrm>
            <a:off x="1257298" y="4831399"/>
            <a:ext cx="2846423" cy="9604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安全文化建设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MH_SubTitle_2"/>
          <p:cNvSpPr/>
          <p:nvPr>
            <p:custDataLst>
              <p:tags r:id="rId2"/>
            </p:custDataLst>
          </p:nvPr>
        </p:nvSpPr>
        <p:spPr>
          <a:xfrm>
            <a:off x="4706256" y="4822484"/>
            <a:ext cx="2794000" cy="9604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文化建设</a:t>
            </a:r>
          </a:p>
        </p:txBody>
      </p:sp>
      <p:sp>
        <p:nvSpPr>
          <p:cNvPr id="18" name="MH_SubTitle_3"/>
          <p:cNvSpPr/>
          <p:nvPr>
            <p:custDataLst>
              <p:tags r:id="rId3"/>
            </p:custDataLst>
          </p:nvPr>
        </p:nvSpPr>
        <p:spPr>
          <a:xfrm>
            <a:off x="8147050" y="4831399"/>
            <a:ext cx="2794000" cy="9604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专业文化建设</a:t>
            </a:r>
          </a:p>
        </p:txBody>
      </p:sp>
      <p:pic>
        <p:nvPicPr>
          <p:cNvPr id="19" name="图片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81" y="2375211"/>
            <a:ext cx="2887441" cy="245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55" y="2323509"/>
            <a:ext cx="2794001" cy="2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28925" y="820914"/>
            <a:ext cx="256806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实训室文化建设</a:t>
            </a:r>
          </a:p>
        </p:txBody>
      </p:sp>
    </p:spTree>
    <p:extLst>
      <p:ext uri="{BB962C8B-B14F-4D97-AF65-F5344CB8AC3E}">
        <p14:creationId xmlns:p14="http://schemas.microsoft.com/office/powerpoint/2010/main" val="30674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32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6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4214" y="1491601"/>
            <a:ext cx="158398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、培养模式</a:t>
            </a:r>
            <a:endParaRPr lang="zh-CN" alt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3299" y="832056"/>
            <a:ext cx="3091833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六）创新创业教育培养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1183341" y="2106869"/>
            <a:ext cx="9692587" cy="4314415"/>
            <a:chOff x="1473618" y="2064582"/>
            <a:chExt cx="8647725" cy="2990020"/>
          </a:xfrm>
        </p:grpSpPr>
        <p:sp>
          <p:nvSpPr>
            <p:cNvPr id="75" name="Rectangle 22">
              <a:extLst>
                <a:ext uri="{FF2B5EF4-FFF2-40B4-BE49-F238E27FC236}">
                  <a16:creationId xmlns:a16="http://schemas.microsoft.com/office/drawing/2014/main" xmlns="" id="{B5E529A5-7066-4384-AC86-67983BCE4B8D}"/>
                </a:ext>
              </a:extLst>
            </p:cNvPr>
            <p:cNvSpPr/>
            <p:nvPr/>
          </p:nvSpPr>
          <p:spPr>
            <a:xfrm>
              <a:off x="1776123" y="2668382"/>
              <a:ext cx="7835576" cy="6120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6" name="右箭头 44">
              <a:extLst>
                <a:ext uri="{FF2B5EF4-FFF2-40B4-BE49-F238E27FC236}">
                  <a16:creationId xmlns:a16="http://schemas.microsoft.com/office/drawing/2014/main" xmlns="" id="{8CD5E2CB-4127-47F0-8A0E-F977288B7FEC}"/>
                </a:ext>
              </a:extLst>
            </p:cNvPr>
            <p:cNvSpPr/>
            <p:nvPr/>
          </p:nvSpPr>
          <p:spPr>
            <a:xfrm>
              <a:off x="1768416" y="2064582"/>
              <a:ext cx="8352927" cy="7375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xmlns="" id="{B2507C6F-A1C4-48D4-BFB6-B68BB56F9B2B}"/>
                </a:ext>
              </a:extLst>
            </p:cNvPr>
            <p:cNvSpPr/>
            <p:nvPr/>
          </p:nvSpPr>
          <p:spPr>
            <a:xfrm>
              <a:off x="1722090" y="3548191"/>
              <a:ext cx="2558700" cy="441040"/>
            </a:xfrm>
            <a:prstGeom prst="rect">
              <a:avLst/>
            </a:prstGeom>
            <a:solidFill>
              <a:srgbClr val="5EC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23">
              <a:extLst>
                <a:ext uri="{FF2B5EF4-FFF2-40B4-BE49-F238E27FC236}">
                  <a16:creationId xmlns:a16="http://schemas.microsoft.com/office/drawing/2014/main" xmlns="" id="{ECD173CD-4647-4E7B-BEBD-1C6C22FD3A09}"/>
                </a:ext>
              </a:extLst>
            </p:cNvPr>
            <p:cNvSpPr/>
            <p:nvPr/>
          </p:nvSpPr>
          <p:spPr>
            <a:xfrm>
              <a:off x="4587953" y="3531527"/>
              <a:ext cx="2558700" cy="457704"/>
            </a:xfrm>
            <a:prstGeom prst="rect">
              <a:avLst/>
            </a:prstGeom>
            <a:solidFill>
              <a:srgbClr val="F88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24">
              <a:extLst>
                <a:ext uri="{FF2B5EF4-FFF2-40B4-BE49-F238E27FC236}">
                  <a16:creationId xmlns:a16="http://schemas.microsoft.com/office/drawing/2014/main" xmlns="" id="{9E049474-161C-462A-BAFF-0D1D7A05FB94}"/>
                </a:ext>
              </a:extLst>
            </p:cNvPr>
            <p:cNvSpPr/>
            <p:nvPr/>
          </p:nvSpPr>
          <p:spPr>
            <a:xfrm>
              <a:off x="7493149" y="3548192"/>
              <a:ext cx="2555584" cy="441040"/>
            </a:xfrm>
            <a:prstGeom prst="rect">
              <a:avLst/>
            </a:prstGeom>
            <a:solidFill>
              <a:srgbClr val="F26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对角圆角矩形 10">
              <a:extLst>
                <a:ext uri="{FF2B5EF4-FFF2-40B4-BE49-F238E27FC236}">
                  <a16:creationId xmlns:a16="http://schemas.microsoft.com/office/drawing/2014/main" xmlns="" id="{268DF371-18FB-44DC-ADD4-8A225D93CE87}"/>
                </a:ext>
              </a:extLst>
            </p:cNvPr>
            <p:cNvSpPr/>
            <p:nvPr/>
          </p:nvSpPr>
          <p:spPr>
            <a:xfrm flipH="1">
              <a:off x="1722089" y="4132167"/>
              <a:ext cx="2558700" cy="884743"/>
            </a:xfrm>
            <a:prstGeom prst="round2DiagRect">
              <a:avLst>
                <a:gd name="adj1" fmla="val 36221"/>
                <a:gd name="adj2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对角圆角矩形 11">
              <a:extLst>
                <a:ext uri="{FF2B5EF4-FFF2-40B4-BE49-F238E27FC236}">
                  <a16:creationId xmlns:a16="http://schemas.microsoft.com/office/drawing/2014/main" xmlns="" id="{243A0129-8BE1-4FCD-9D78-A9B4A3AC586C}"/>
                </a:ext>
              </a:extLst>
            </p:cNvPr>
            <p:cNvSpPr/>
            <p:nvPr/>
          </p:nvSpPr>
          <p:spPr>
            <a:xfrm flipH="1">
              <a:off x="4576727" y="4132168"/>
              <a:ext cx="2569923" cy="884742"/>
            </a:xfrm>
            <a:prstGeom prst="round2DiagRect">
              <a:avLst>
                <a:gd name="adj1" fmla="val 36221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对角圆角矩形 12">
              <a:extLst>
                <a:ext uri="{FF2B5EF4-FFF2-40B4-BE49-F238E27FC236}">
                  <a16:creationId xmlns:a16="http://schemas.microsoft.com/office/drawing/2014/main" xmlns="" id="{6FA1DDFA-05DB-408C-8D36-4B5788C95BB8}"/>
                </a:ext>
              </a:extLst>
            </p:cNvPr>
            <p:cNvSpPr/>
            <p:nvPr/>
          </p:nvSpPr>
          <p:spPr>
            <a:xfrm>
              <a:off x="7493150" y="4114476"/>
              <a:ext cx="2555584" cy="902434"/>
            </a:xfrm>
            <a:prstGeom prst="round2DiagRect">
              <a:avLst>
                <a:gd name="adj1" fmla="val 36221"/>
                <a:gd name="adj2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xmlns="" id="{00475FAB-63FC-423B-AB7E-3457160C574C}"/>
                </a:ext>
              </a:extLst>
            </p:cNvPr>
            <p:cNvSpPr txBox="1"/>
            <p:nvPr/>
          </p:nvSpPr>
          <p:spPr>
            <a:xfrm>
              <a:off x="1728728" y="3599434"/>
              <a:ext cx="2552061" cy="255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“千”</a:t>
              </a:r>
              <a:r>
                <a:rPr lang="en-US" altLang="zh-CN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通识教育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610EB815-2B4A-4FE3-9359-1C42FEDF65BA}"/>
                </a:ext>
              </a:extLst>
            </p:cNvPr>
            <p:cNvSpPr/>
            <p:nvPr/>
          </p:nvSpPr>
          <p:spPr>
            <a:xfrm>
              <a:off x="1825273" y="2739503"/>
              <a:ext cx="7786426" cy="623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65113">
                <a:lnSpc>
                  <a:spcPct val="125000"/>
                </a:lnSpc>
              </a:pPr>
              <a:r>
                <a:rPr lang="zh-CN" altLang="zh-CN" sz="14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创新创业</a:t>
              </a:r>
              <a:r>
                <a:rPr lang="zh-CN" altLang="en-US" sz="14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通识教育</a:t>
              </a:r>
              <a:r>
                <a:rPr lang="zh-CN" altLang="zh-CN" sz="14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与创商培育</a:t>
              </a:r>
              <a:r>
                <a:rPr lang="zh-CN" altLang="zh-CN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</a:t>
              </a:r>
              <a:r>
                <a:rPr lang="zh-CN" altLang="zh-CN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“千人”</a:t>
              </a:r>
              <a:r>
                <a:rPr lang="zh-CN" altLang="en-US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创新思维、</a:t>
              </a:r>
              <a:r>
                <a:rPr lang="zh-CN" altLang="zh-CN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创业意识</a:t>
              </a:r>
              <a:r>
                <a:rPr lang="zh-CN" altLang="en-US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；发现</a:t>
              </a:r>
              <a:r>
                <a:rPr lang="zh-CN" altLang="zh-CN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“百人”</a:t>
              </a:r>
              <a:r>
                <a:rPr lang="zh-CN" altLang="en-US" sz="14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创业基因</a:t>
              </a:r>
              <a:r>
                <a:rPr lang="zh-CN" altLang="en-US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，开展创新</a:t>
              </a:r>
              <a:r>
                <a:rPr lang="zh-CN" altLang="zh-CN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</a:t>
              </a:r>
              <a:r>
                <a:rPr lang="zh-CN" altLang="en-US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核心知识</a:t>
              </a:r>
              <a:r>
                <a:rPr lang="zh-CN" altLang="zh-CN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</a:t>
              </a:r>
              <a:r>
                <a:rPr lang="zh-CN" altLang="en-US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与实训实践</a:t>
              </a:r>
              <a:r>
                <a:rPr lang="zh-CN" altLang="en-US" sz="14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精英教育</a:t>
              </a:r>
              <a:r>
                <a:rPr lang="zh-CN" altLang="en-US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r>
                <a:rPr lang="zh-CN" altLang="zh-CN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孵化“十人”</a:t>
              </a:r>
              <a:r>
                <a:rPr lang="zh-CN" altLang="en-US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大学生</a:t>
              </a:r>
              <a:r>
                <a:rPr lang="zh-CN" altLang="en-US" sz="14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微创</a:t>
              </a:r>
              <a:r>
                <a:rPr lang="zh-CN" altLang="zh-CN" sz="14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14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卓越提升</a:t>
              </a:r>
              <a:r>
                <a:rPr lang="zh-CN" altLang="zh-CN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三个阶段在内的体系化创新创业教育</a:t>
              </a:r>
              <a:r>
                <a:rPr lang="zh-CN" altLang="en-US" sz="1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grpSp>
          <p:nvGrpSpPr>
            <p:cNvPr id="85" name="Group 9">
              <a:extLst>
                <a:ext uri="{FF2B5EF4-FFF2-40B4-BE49-F238E27FC236}">
                  <a16:creationId xmlns:a16="http://schemas.microsoft.com/office/drawing/2014/main" xmlns="" id="{BD9FE4D6-E282-4B18-A84B-051E37E43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3618" y="3203246"/>
              <a:ext cx="706788" cy="532210"/>
              <a:chOff x="-13" y="0"/>
              <a:chExt cx="1358" cy="1024"/>
            </a:xfrm>
          </p:grpSpPr>
          <p:grpSp>
            <p:nvGrpSpPr>
              <p:cNvPr id="102" name="Group 10">
                <a:extLst>
                  <a:ext uri="{FF2B5EF4-FFF2-40B4-BE49-F238E27FC236}">
                    <a16:creationId xmlns:a16="http://schemas.microsoft.com/office/drawing/2014/main" xmlns="" id="{F8CA6BA6-6097-4216-8977-7CDD7A3916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3" y="0"/>
                <a:ext cx="1358" cy="1024"/>
                <a:chOff x="-13" y="0"/>
                <a:chExt cx="1358" cy="1024"/>
              </a:xfrm>
            </p:grpSpPr>
            <p:pic>
              <p:nvPicPr>
                <p:cNvPr id="104" name="Picture 11" descr="circuler_1">
                  <a:extLst>
                    <a:ext uri="{FF2B5EF4-FFF2-40B4-BE49-F238E27FC236}">
                      <a16:creationId xmlns:a16="http://schemas.microsoft.com/office/drawing/2014/main" xmlns="" id="{44C5D3E2-7DC5-493A-8A07-4812967053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45" cy="1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5" name="Oval 12">
                  <a:extLst>
                    <a:ext uri="{FF2B5EF4-FFF2-40B4-BE49-F238E27FC236}">
                      <a16:creationId xmlns:a16="http://schemas.microsoft.com/office/drawing/2014/main" xmlns="" id="{195FA8B7-56F5-4E22-8E2F-A132156B6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3" y="5"/>
                  <a:ext cx="1269" cy="10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altLang="zh-CN" sz="2000" b="1" i="1" dirty="0">
                      <a:solidFill>
                        <a:srgbClr val="EEECE1">
                          <a:lumMod val="50000"/>
                        </a:srgbClr>
                      </a:solidFill>
                      <a:ea typeface="华文细黑" pitchFamily="2" charset="-122"/>
                    </a:rPr>
                    <a:t>1</a:t>
                  </a:r>
                  <a:endParaRPr lang="zh-CN" altLang="zh-CN" sz="2000" b="1" i="1" dirty="0">
                    <a:solidFill>
                      <a:srgbClr val="EEECE1">
                        <a:lumMod val="50000"/>
                      </a:srgbClr>
                    </a:solidFill>
                    <a:ea typeface="华文细黑" pitchFamily="2" charset="-122"/>
                  </a:endParaRPr>
                </a:p>
              </p:txBody>
            </p:sp>
          </p:grpSp>
          <p:pic>
            <p:nvPicPr>
              <p:cNvPr id="103" name="Picture 13" descr="Picture2">
                <a:extLst>
                  <a:ext uri="{FF2B5EF4-FFF2-40B4-BE49-F238E27FC236}">
                    <a16:creationId xmlns:a16="http://schemas.microsoft.com/office/drawing/2014/main" xmlns="" id="{B9EFC02B-CC94-40A2-A7FD-FED3A0313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" y="10"/>
                <a:ext cx="823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6" name="TextBox 21">
              <a:extLst>
                <a:ext uri="{FF2B5EF4-FFF2-40B4-BE49-F238E27FC236}">
                  <a16:creationId xmlns:a16="http://schemas.microsoft.com/office/drawing/2014/main" xmlns="" id="{F2C6ADA1-2FE0-4C9B-BA6D-534FC0C44181}"/>
                </a:ext>
              </a:extLst>
            </p:cNvPr>
            <p:cNvSpPr txBox="1"/>
            <p:nvPr/>
          </p:nvSpPr>
          <p:spPr>
            <a:xfrm>
              <a:off x="4587953" y="3599434"/>
              <a:ext cx="2552061" cy="255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“百”</a:t>
              </a:r>
              <a:r>
                <a:rPr lang="en-US" altLang="zh-CN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精英教育</a:t>
              </a:r>
            </a:p>
          </p:txBody>
        </p:sp>
        <p:sp>
          <p:nvSpPr>
            <p:cNvPr id="87" name="TextBox 22">
              <a:extLst>
                <a:ext uri="{FF2B5EF4-FFF2-40B4-BE49-F238E27FC236}">
                  <a16:creationId xmlns:a16="http://schemas.microsoft.com/office/drawing/2014/main" xmlns="" id="{48A3E716-674C-43A7-945B-985CAAEB86D6}"/>
                </a:ext>
              </a:extLst>
            </p:cNvPr>
            <p:cNvSpPr txBox="1"/>
            <p:nvPr/>
          </p:nvSpPr>
          <p:spPr>
            <a:xfrm>
              <a:off x="7493150" y="3599434"/>
              <a:ext cx="2552061" cy="255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“十”</a:t>
              </a:r>
              <a:r>
                <a:rPr lang="en-US" altLang="zh-CN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卓越教育</a:t>
              </a:r>
            </a:p>
          </p:txBody>
        </p:sp>
        <p:grpSp>
          <p:nvGrpSpPr>
            <p:cNvPr id="88" name="Group 9">
              <a:extLst>
                <a:ext uri="{FF2B5EF4-FFF2-40B4-BE49-F238E27FC236}">
                  <a16:creationId xmlns:a16="http://schemas.microsoft.com/office/drawing/2014/main" xmlns="" id="{D4E31879-1B09-4E44-93C9-F74CEF1F9D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273" y="3203246"/>
              <a:ext cx="674520" cy="531691"/>
              <a:chOff x="0" y="0"/>
              <a:chExt cx="1296" cy="1023"/>
            </a:xfrm>
          </p:grpSpPr>
          <p:grpSp>
            <p:nvGrpSpPr>
              <p:cNvPr id="98" name="Group 10">
                <a:extLst>
                  <a:ext uri="{FF2B5EF4-FFF2-40B4-BE49-F238E27FC236}">
                    <a16:creationId xmlns:a16="http://schemas.microsoft.com/office/drawing/2014/main" xmlns="" id="{D944D723-436B-4F01-ABB2-AE1D21F6C2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296" cy="1023"/>
                <a:chOff x="0" y="0"/>
                <a:chExt cx="1296" cy="1023"/>
              </a:xfrm>
            </p:grpSpPr>
            <p:pic>
              <p:nvPicPr>
                <p:cNvPr id="100" name="Picture 11" descr="circuler_1">
                  <a:extLst>
                    <a:ext uri="{FF2B5EF4-FFF2-40B4-BE49-F238E27FC236}">
                      <a16:creationId xmlns:a16="http://schemas.microsoft.com/office/drawing/2014/main" xmlns="" id="{8BEDE5BF-0F4A-41B1-95A6-2BC0C79356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296" cy="1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1" name="Oval 12">
                  <a:extLst>
                    <a:ext uri="{FF2B5EF4-FFF2-40B4-BE49-F238E27FC236}">
                      <a16:creationId xmlns:a16="http://schemas.microsoft.com/office/drawing/2014/main" xmlns="" id="{14073B20-5196-471C-BE03-8D5452599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" y="4"/>
                  <a:ext cx="1288" cy="10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altLang="zh-CN" sz="2000" b="1" i="1" dirty="0">
                      <a:solidFill>
                        <a:srgbClr val="EEECE1">
                          <a:lumMod val="50000"/>
                        </a:srgbClr>
                      </a:solidFill>
                      <a:ea typeface="华文细黑" pitchFamily="2" charset="-122"/>
                    </a:rPr>
                    <a:t>2</a:t>
                  </a:r>
                  <a:endParaRPr lang="zh-CN" altLang="zh-CN" sz="2000" b="1" i="1" dirty="0">
                    <a:solidFill>
                      <a:srgbClr val="EEECE1">
                        <a:lumMod val="50000"/>
                      </a:srgbClr>
                    </a:solidFill>
                    <a:ea typeface="华文细黑" pitchFamily="2" charset="-122"/>
                  </a:endParaRPr>
                </a:p>
              </p:txBody>
            </p:sp>
          </p:grpSp>
          <p:pic>
            <p:nvPicPr>
              <p:cNvPr id="99" name="Picture 13" descr="Picture2">
                <a:extLst>
                  <a:ext uri="{FF2B5EF4-FFF2-40B4-BE49-F238E27FC236}">
                    <a16:creationId xmlns:a16="http://schemas.microsoft.com/office/drawing/2014/main" xmlns="" id="{08961392-67D7-42DF-97A2-B9F836761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" y="10"/>
                <a:ext cx="823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9" name="Group 9">
              <a:extLst>
                <a:ext uri="{FF2B5EF4-FFF2-40B4-BE49-F238E27FC236}">
                  <a16:creationId xmlns:a16="http://schemas.microsoft.com/office/drawing/2014/main" xmlns="" id="{58102A14-52B3-47AB-8D2B-E938A5716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43469" y="3202207"/>
              <a:ext cx="680245" cy="529612"/>
              <a:chOff x="0" y="-2"/>
              <a:chExt cx="1307" cy="1019"/>
            </a:xfrm>
          </p:grpSpPr>
          <p:grpSp>
            <p:nvGrpSpPr>
              <p:cNvPr id="94" name="Group 10">
                <a:extLst>
                  <a:ext uri="{FF2B5EF4-FFF2-40B4-BE49-F238E27FC236}">
                    <a16:creationId xmlns:a16="http://schemas.microsoft.com/office/drawing/2014/main" xmlns="" id="{A8B89E51-F9E8-4C7F-97FC-2D564E60F7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2"/>
                <a:ext cx="1307" cy="1019"/>
                <a:chOff x="0" y="-2"/>
                <a:chExt cx="1307" cy="1019"/>
              </a:xfrm>
            </p:grpSpPr>
            <p:pic>
              <p:nvPicPr>
                <p:cNvPr id="96" name="Picture 11" descr="circuler_1">
                  <a:extLst>
                    <a:ext uri="{FF2B5EF4-FFF2-40B4-BE49-F238E27FC236}">
                      <a16:creationId xmlns:a16="http://schemas.microsoft.com/office/drawing/2014/main" xmlns="" id="{D3A70A11-2327-478D-9FFD-0F9B394463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07" cy="1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7" name="Oval 12">
                  <a:extLst>
                    <a:ext uri="{FF2B5EF4-FFF2-40B4-BE49-F238E27FC236}">
                      <a16:creationId xmlns:a16="http://schemas.microsoft.com/office/drawing/2014/main" xmlns="" id="{B5C438E2-C5DE-40BF-A732-CE07420F69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" y="-2"/>
                  <a:ext cx="1286" cy="10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altLang="zh-CN" sz="2000" b="1" i="1" dirty="0">
                      <a:solidFill>
                        <a:srgbClr val="EEECE1">
                          <a:lumMod val="50000"/>
                        </a:srgbClr>
                      </a:solidFill>
                      <a:ea typeface="华文细黑" pitchFamily="2" charset="-122"/>
                    </a:rPr>
                    <a:t>3</a:t>
                  </a:r>
                  <a:endParaRPr lang="zh-CN" altLang="zh-CN" sz="2000" b="1" i="1" dirty="0">
                    <a:solidFill>
                      <a:srgbClr val="EEECE1">
                        <a:lumMod val="50000"/>
                      </a:srgbClr>
                    </a:solidFill>
                    <a:ea typeface="华文细黑" pitchFamily="2" charset="-122"/>
                  </a:endParaRPr>
                </a:p>
              </p:txBody>
            </p:sp>
          </p:grpSp>
          <p:pic>
            <p:nvPicPr>
              <p:cNvPr id="95" name="Picture 13" descr="Picture2">
                <a:extLst>
                  <a:ext uri="{FF2B5EF4-FFF2-40B4-BE49-F238E27FC236}">
                    <a16:creationId xmlns:a16="http://schemas.microsoft.com/office/drawing/2014/main" xmlns="" id="{A180F2A4-963B-43D1-BD35-88CCBFE89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" y="10"/>
                <a:ext cx="823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0" name="Rectangle 24">
              <a:extLst>
                <a:ext uri="{FF2B5EF4-FFF2-40B4-BE49-F238E27FC236}">
                  <a16:creationId xmlns:a16="http://schemas.microsoft.com/office/drawing/2014/main" xmlns="" id="{F3E58F1E-5A59-4B00-99ED-006415B8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123" y="4152571"/>
              <a:ext cx="2505212" cy="902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indent="180975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将创新创业教育</a:t>
              </a:r>
              <a:r>
                <a:rPr lang="zh-CN" altLang="zh-CN" sz="1400" b="1" kern="0" dirty="0">
                  <a:solidFill>
                    <a:srgbClr val="FF4C05"/>
                  </a:solidFill>
                  <a:latin typeface="微软雅黑" pitchFamily="34" charset="-122"/>
                  <a:ea typeface="微软雅黑" pitchFamily="34" charset="-122"/>
                </a:rPr>
                <a:t>贯穿人才培养全过程</a:t>
              </a:r>
              <a:r>
                <a:rPr lang="zh-CN" altLang="en-US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zh-CN" altLang="zh-CN" sz="1400" kern="0" dirty="0">
                  <a:latin typeface="微软雅黑" pitchFamily="34" charset="-122"/>
                  <a:ea typeface="微软雅黑" pitchFamily="34" charset="-122"/>
                </a:rPr>
                <a:t>面向</a:t>
              </a:r>
              <a:r>
                <a:rPr lang="zh-CN" altLang="en-US" sz="1400" kern="0" dirty="0" smtClean="0">
                  <a:solidFill>
                    <a:srgbClr val="FF4C05"/>
                  </a:solidFill>
                  <a:latin typeface="微软雅黑" pitchFamily="34" charset="-122"/>
                  <a:ea typeface="微软雅黑" pitchFamily="34" charset="-122"/>
                </a:rPr>
                <a:t>全院系</a:t>
              </a:r>
              <a:r>
                <a:rPr lang="zh-CN" altLang="zh-CN" sz="1400" kern="0" dirty="0" smtClean="0">
                  <a:latin typeface="微软雅黑" pitchFamily="34" charset="-122"/>
                  <a:ea typeface="微软雅黑" pitchFamily="34" charset="-122"/>
                </a:rPr>
                <a:t>学生</a:t>
              </a:r>
              <a:r>
                <a:rPr lang="zh-CN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开设创新创业</a:t>
              </a:r>
              <a:r>
                <a:rPr lang="zh-CN" altLang="en-US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通识</a:t>
              </a:r>
              <a:r>
                <a:rPr lang="zh-CN" altLang="zh-CN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教育必修</a:t>
              </a:r>
              <a:r>
                <a:rPr lang="zh-CN" altLang="en-US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课程，</a:t>
              </a:r>
              <a:r>
                <a:rPr lang="zh-CN" altLang="en-US" sz="1400" kern="0" dirty="0">
                  <a:latin typeface="微软雅黑" pitchFamily="34" charset="-122"/>
                  <a:ea typeface="微软雅黑" pitchFamily="34" charset="-122"/>
                </a:rPr>
                <a:t>面向</a:t>
              </a:r>
              <a:r>
                <a:rPr lang="zh-CN" altLang="en-US" sz="1400" kern="0" dirty="0" smtClean="0">
                  <a:solidFill>
                    <a:srgbClr val="FF4C05"/>
                  </a:solidFill>
                  <a:latin typeface="微软雅黑" pitchFamily="34" charset="-122"/>
                  <a:ea typeface="微软雅黑" pitchFamily="34" charset="-122"/>
                </a:rPr>
                <a:t>各专业</a:t>
              </a:r>
              <a:r>
                <a:rPr lang="zh-CN" altLang="en-US" sz="1400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合作</a:t>
              </a:r>
              <a:r>
                <a:rPr lang="zh-CN" altLang="en-US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开发专创基础选修课程。</a:t>
              </a:r>
            </a:p>
          </p:txBody>
        </p:sp>
        <p:sp>
          <p:nvSpPr>
            <p:cNvPr id="91" name="Rectangle 24">
              <a:extLst>
                <a:ext uri="{FF2B5EF4-FFF2-40B4-BE49-F238E27FC236}">
                  <a16:creationId xmlns:a16="http://schemas.microsoft.com/office/drawing/2014/main" xmlns="" id="{4C9609B3-F127-450B-A99C-DF0328405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953" y="4152571"/>
              <a:ext cx="2634035" cy="902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    以特色专业试点，面向以不同专业学生进行筛选进入双创教育精英班学习。针对</a:t>
              </a:r>
              <a:r>
                <a:rPr lang="zh-CN" altLang="en-US" sz="1400" b="1" kern="0" dirty="0">
                  <a:solidFill>
                    <a:srgbClr val="FF4C05"/>
                  </a:solidFill>
                  <a:latin typeface="微软雅黑" pitchFamily="34" charset="-122"/>
                  <a:ea typeface="微软雅黑" pitchFamily="34" charset="-122"/>
                </a:rPr>
                <a:t>有创新创意想法、对创新与创业实践有浓厚兴趣和体验</a:t>
              </a:r>
              <a:r>
                <a:rPr lang="zh-CN" altLang="en-US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的学生进行培养。</a:t>
              </a:r>
              <a:endParaRPr lang="zh-CN" altLang="zh-CN" sz="1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TextBox 45">
              <a:extLst>
                <a:ext uri="{FF2B5EF4-FFF2-40B4-BE49-F238E27FC236}">
                  <a16:creationId xmlns:a16="http://schemas.microsoft.com/office/drawing/2014/main" xmlns="" id="{67736C5B-7A3F-4992-955B-DA1484511055}"/>
                </a:ext>
              </a:extLst>
            </p:cNvPr>
            <p:cNvSpPr txBox="1"/>
            <p:nvPr/>
          </p:nvSpPr>
          <p:spPr>
            <a:xfrm>
              <a:off x="1825273" y="2296443"/>
              <a:ext cx="5885620" cy="26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非</a:t>
              </a: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学历培养</a:t>
              </a:r>
              <a:r>
                <a:rPr lang="en-US" altLang="zh-CN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“三段式</a:t>
              </a:r>
              <a:r>
                <a:rPr lang="en-US" altLang="zh-CN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·</a:t>
              </a: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千百十”阶梯式培养</a:t>
              </a:r>
            </a:p>
          </p:txBody>
        </p:sp>
        <p:sp>
          <p:nvSpPr>
            <p:cNvPr id="93" name="Rectangle 24">
              <a:extLst>
                <a:ext uri="{FF2B5EF4-FFF2-40B4-BE49-F238E27FC236}">
                  <a16:creationId xmlns:a16="http://schemas.microsoft.com/office/drawing/2014/main" xmlns="" id="{37F12543-8C1D-4961-A1C9-0DC86FF56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458" y="4152571"/>
              <a:ext cx="2552061" cy="902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indent="265113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针对</a:t>
              </a:r>
              <a:r>
                <a:rPr lang="zh-CN" altLang="en-US" sz="1400" b="1" kern="0" dirty="0">
                  <a:solidFill>
                    <a:srgbClr val="FF4C05"/>
                  </a:solidFill>
                  <a:latin typeface="微软雅黑" pitchFamily="34" charset="-122"/>
                  <a:ea typeface="微软雅黑" pitchFamily="34" charset="-122"/>
                </a:rPr>
                <a:t>有创业项目</a:t>
              </a:r>
              <a:r>
                <a:rPr lang="zh-CN" altLang="en-US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的学生择优进行筛选进入卓越班进行更深层次的</a:t>
              </a:r>
              <a:r>
                <a:rPr lang="zh-CN" altLang="en-US" sz="1400" b="1" kern="0" dirty="0">
                  <a:solidFill>
                    <a:srgbClr val="FF4C05"/>
                  </a:solidFill>
                  <a:latin typeface="微软雅黑" pitchFamily="34" charset="-122"/>
                  <a:ea typeface="微软雅黑" pitchFamily="34" charset="-122"/>
                </a:rPr>
                <a:t>战略管理、投融资、企业运营</a:t>
              </a:r>
              <a:r>
                <a:rPr lang="zh-CN" altLang="en-US" sz="1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等知识学习，助力初创团队实现创业成果的转换。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2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33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6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925" y="835384"/>
            <a:ext cx="285852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、创新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创业教育课程设置</a:t>
            </a:r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xmlns="" id="{1B550BA1-B3E0-4893-A4B2-5D9EB976AAD8}"/>
              </a:ext>
            </a:extLst>
          </p:cNvPr>
          <p:cNvSpPr txBox="1"/>
          <p:nvPr/>
        </p:nvSpPr>
        <p:spPr>
          <a:xfrm>
            <a:off x="763793" y="1413806"/>
            <a:ext cx="10617797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265113">
              <a:lnSpc>
                <a:spcPct val="150000"/>
              </a:lnSpc>
            </a:pPr>
            <a:r>
              <a:rPr lang="zh-CN" altLang="en-US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围绕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创新创意创业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专业教育的人才培养定位，在专业知识技能培养的基础上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提出以创新创意创业能力的培养为引领，激活原有专业能力基础之上的关键能力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，以创新创业能力类型为维度，进行能力要素分解，依据能力与课程的匹配，设计双创课程体系，并规划完整的课程设置与教学安排。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529952" y="2849454"/>
            <a:ext cx="9085478" cy="3658924"/>
            <a:chOff x="1446467" y="2778869"/>
            <a:chExt cx="8803266" cy="3354249"/>
          </a:xfrm>
        </p:grpSpPr>
        <p:grpSp>
          <p:nvGrpSpPr>
            <p:cNvPr id="11" name="组合 10"/>
            <p:cNvGrpSpPr/>
            <p:nvPr/>
          </p:nvGrpSpPr>
          <p:grpSpPr>
            <a:xfrm>
              <a:off x="1448868" y="5647057"/>
              <a:ext cx="8800865" cy="486061"/>
              <a:chOff x="592047" y="5007446"/>
              <a:chExt cx="8133727" cy="514350"/>
            </a:xfrm>
          </p:grpSpPr>
          <p:sp>
            <p:nvSpPr>
              <p:cNvPr id="14" name="AutoShape 28"/>
              <p:cNvSpPr>
                <a:spLocks noChangeArrowheads="1"/>
              </p:cNvSpPr>
              <p:nvPr/>
            </p:nvSpPr>
            <p:spPr bwMode="auto">
              <a:xfrm>
                <a:off x="592047" y="5007446"/>
                <a:ext cx="8133727" cy="514350"/>
              </a:xfrm>
              <a:prstGeom prst="rightArrow">
                <a:avLst>
                  <a:gd name="adj1" fmla="val 50473"/>
                  <a:gd name="adj2" fmla="val 66928"/>
                </a:avLst>
              </a:prstGeom>
              <a:gradFill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rgbClr val="CCECFF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vert="eaVert" wrap="none" lIns="68586" tIns="34294" rIns="68586" bIns="34294" anchor="ctr"/>
              <a:lstStyle/>
              <a:p>
                <a:pPr>
                  <a:defRPr/>
                </a:pPr>
                <a:endParaRPr lang="en-US" dirty="0">
                  <a:solidFill>
                    <a:prstClr val="black"/>
                  </a:solidFill>
                  <a:cs typeface="Segoe UI" pitchFamily="34" charset="0"/>
                </a:endParaRPr>
              </a:p>
            </p:txBody>
          </p:sp>
          <p:sp>
            <p:nvSpPr>
              <p:cNvPr id="15" name="TextBox 57"/>
              <p:cNvSpPr txBox="1"/>
              <p:nvPr/>
            </p:nvSpPr>
            <p:spPr>
              <a:xfrm>
                <a:off x="4876476" y="5118060"/>
                <a:ext cx="2808312" cy="293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</a:t>
                </a:r>
                <a:r>
                  <a:rPr lang="zh-CN" altLang="en-US" sz="12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创业课程体系</a:t>
                </a:r>
              </a:p>
            </p:txBody>
          </p:sp>
          <p:sp>
            <p:nvSpPr>
              <p:cNvPr id="16" name="TextBox 58"/>
              <p:cNvSpPr txBox="1"/>
              <p:nvPr/>
            </p:nvSpPr>
            <p:spPr>
              <a:xfrm>
                <a:off x="952985" y="5118060"/>
                <a:ext cx="2337272" cy="293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人才培养能力要素</a:t>
                </a:r>
              </a:p>
            </p:txBody>
          </p:sp>
        </p:grp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6467" y="2778870"/>
              <a:ext cx="3314867" cy="2855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343" y="2778869"/>
              <a:ext cx="5291390" cy="2855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150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34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6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924" y="813869"/>
            <a:ext cx="335337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、创新创业教育实训基地建设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47222" y="978486"/>
            <a:ext cx="11230450" cy="5698949"/>
            <a:chOff x="847222" y="1033787"/>
            <a:chExt cx="11344779" cy="5700798"/>
          </a:xfrm>
        </p:grpSpPr>
        <p:grpSp>
          <p:nvGrpSpPr>
            <p:cNvPr id="10" name="组合 9"/>
            <p:cNvGrpSpPr/>
            <p:nvPr/>
          </p:nvGrpSpPr>
          <p:grpSpPr>
            <a:xfrm>
              <a:off x="952503" y="3111606"/>
              <a:ext cx="10038660" cy="3622979"/>
              <a:chOff x="539552" y="2301761"/>
              <a:chExt cx="7483344" cy="3215006"/>
            </a:xfrm>
          </p:grpSpPr>
          <p:grpSp>
            <p:nvGrpSpPr>
              <p:cNvPr id="13" name="Group 18"/>
              <p:cNvGrpSpPr/>
              <p:nvPr/>
            </p:nvGrpSpPr>
            <p:grpSpPr>
              <a:xfrm>
                <a:off x="6426758" y="2380876"/>
                <a:ext cx="1420864" cy="1960916"/>
                <a:chOff x="9682212" y="2032000"/>
                <a:chExt cx="2336780" cy="3225800"/>
              </a:xfrm>
            </p:grpSpPr>
            <p:sp>
              <p:nvSpPr>
                <p:cNvPr id="39" name="Rectangle 9"/>
                <p:cNvSpPr/>
                <p:nvPr/>
              </p:nvSpPr>
              <p:spPr bwMode="auto">
                <a:xfrm>
                  <a:off x="9764059" y="2032000"/>
                  <a:ext cx="2254933" cy="3225800"/>
                </a:xfrm>
                <a:prstGeom prst="rect">
                  <a:avLst/>
                </a:prstGeom>
                <a:solidFill>
                  <a:srgbClr val="FF53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创业孵化</a:t>
                  </a:r>
                  <a:endParaRPr lang="en-US" altLang="zh-CN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服务中心</a:t>
                  </a:r>
                  <a:endParaRPr lang="en-US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</p:txBody>
            </p:sp>
            <p:pic>
              <p:nvPicPr>
                <p:cNvPr id="40" name="Picture 2" descr="C:\Users\chrisw\Desktop\Cloud Services 3.png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black">
                <a:xfrm>
                  <a:off x="10665222" y="2556084"/>
                  <a:ext cx="1118343" cy="77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 descr="\\MAGNUM\Projects\Microsoft\Cloud Power FY12\Design\Icons\PNGs\Server_2.png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lum bright="10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82212" y="2413004"/>
                  <a:ext cx="1366547" cy="109939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4" name="Group 4"/>
              <p:cNvGrpSpPr/>
              <p:nvPr/>
            </p:nvGrpSpPr>
            <p:grpSpPr>
              <a:xfrm>
                <a:off x="5028485" y="2380876"/>
                <a:ext cx="1371097" cy="1960916"/>
                <a:chOff x="4983603" y="2032000"/>
                <a:chExt cx="2254933" cy="3225800"/>
              </a:xfrm>
            </p:grpSpPr>
            <p:sp>
              <p:nvSpPr>
                <p:cNvPr id="36" name="Rectangle 7"/>
                <p:cNvSpPr/>
                <p:nvPr/>
              </p:nvSpPr>
              <p:spPr bwMode="auto">
                <a:xfrm>
                  <a:off x="4983603" y="2032000"/>
                  <a:ext cx="2254933" cy="32258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创新创业综合实</a:t>
                  </a:r>
                  <a:endParaRPr lang="en-US" altLang="zh-CN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训中心</a:t>
                  </a:r>
                  <a:endParaRPr lang="en-US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</p:txBody>
            </p:sp>
            <p:pic>
              <p:nvPicPr>
                <p:cNvPr id="37" name="Picture 11" descr="\\MAGNUM\Projects\Microsoft\Cloud Power FY12\Design\ICONS_PNG\Application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email">
                  <a:biLevel thresh="2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5281826" y="2732985"/>
                  <a:ext cx="1233608" cy="10067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" name="Picture 6" descr="\\MAGNUM\Projects\Microsoft\Cloud Power FY12\Design\Icons\PNGs\Web Service.png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lum bright="10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8628" y="2115567"/>
                  <a:ext cx="1211520" cy="121183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5" name="Group 3"/>
              <p:cNvGrpSpPr/>
              <p:nvPr/>
            </p:nvGrpSpPr>
            <p:grpSpPr>
              <a:xfrm>
                <a:off x="2116437" y="2380876"/>
                <a:ext cx="1371097" cy="1960916"/>
                <a:chOff x="2593375" y="2032000"/>
                <a:chExt cx="2254933" cy="3225800"/>
              </a:xfrm>
            </p:grpSpPr>
            <p:sp>
              <p:nvSpPr>
                <p:cNvPr id="34" name="Rectangle 6"/>
                <p:cNvSpPr/>
                <p:nvPr/>
              </p:nvSpPr>
              <p:spPr bwMode="auto">
                <a:xfrm>
                  <a:off x="2593375" y="2032000"/>
                  <a:ext cx="2254933" cy="3225800"/>
                </a:xfrm>
                <a:prstGeom prst="rect">
                  <a:avLst/>
                </a:prstGeom>
                <a:solidFill>
                  <a:srgbClr val="FF53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创新思维</a:t>
                  </a:r>
                  <a:endParaRPr lang="en-US" altLang="zh-CN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训练室</a:t>
                  </a:r>
                  <a:endParaRPr lang="en-US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</p:txBody>
            </p:sp>
            <p:pic>
              <p:nvPicPr>
                <p:cNvPr id="35" name="Picture 9" descr="\\MAGNUM\Projects\Microsoft\Cloud Power FY12\Design\Icons\PNGs\Optimized.png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lum bright="10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2806596" y="2375527"/>
                  <a:ext cx="1662643" cy="166307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6" name="Group 12"/>
              <p:cNvGrpSpPr/>
              <p:nvPr/>
            </p:nvGrpSpPr>
            <p:grpSpPr>
              <a:xfrm>
                <a:off x="3569799" y="2373769"/>
                <a:ext cx="1371097" cy="1960916"/>
                <a:chOff x="7373830" y="2032000"/>
                <a:chExt cx="2254933" cy="3225800"/>
              </a:xfrm>
            </p:grpSpPr>
            <p:sp>
              <p:nvSpPr>
                <p:cNvPr id="31" name="Rectangle 8"/>
                <p:cNvSpPr/>
                <p:nvPr/>
              </p:nvSpPr>
              <p:spPr bwMode="auto">
                <a:xfrm>
                  <a:off x="7373830" y="2032000"/>
                  <a:ext cx="2254933" cy="32258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71528" fontAlgn="base">
                    <a:lnSpc>
                      <a:spcPct val="2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创客中心</a:t>
                  </a:r>
                  <a:endParaRPr lang="en-US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</p:txBody>
            </p:sp>
            <p:pic>
              <p:nvPicPr>
                <p:cNvPr id="33" name="Picture 30" descr="service-based.png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37833" y="2412999"/>
                  <a:ext cx="1405359" cy="14572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" name="Group 2"/>
              <p:cNvGrpSpPr/>
              <p:nvPr/>
            </p:nvGrpSpPr>
            <p:grpSpPr>
              <a:xfrm>
                <a:off x="663074" y="2380876"/>
                <a:ext cx="1371097" cy="1960916"/>
                <a:chOff x="203147" y="2032000"/>
                <a:chExt cx="2254933" cy="3225800"/>
              </a:xfrm>
            </p:grpSpPr>
            <p:sp>
              <p:nvSpPr>
                <p:cNvPr id="24" name="Rectangle 5"/>
                <p:cNvSpPr/>
                <p:nvPr/>
              </p:nvSpPr>
              <p:spPr bwMode="auto">
                <a:xfrm>
                  <a:off x="203147" y="2032000"/>
                  <a:ext cx="2254933" cy="3225800"/>
                </a:xfrm>
                <a:prstGeom prst="rect">
                  <a:avLst/>
                </a:prstGeom>
                <a:solidFill>
                  <a:srgbClr val="8CC6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8" tIns="60944" rIns="60944" bIns="12188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多功能创新</a:t>
                  </a:r>
                  <a:endParaRPr lang="en-US" altLang="zh-CN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  <a:p>
                  <a:pPr algn="ctr" defTabSz="1171528"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 spc="-64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cs typeface="Segoe UI" pitchFamily="34" charset="0"/>
                    </a:rPr>
                    <a:t>体验中心</a:t>
                  </a:r>
                  <a:endParaRPr lang="en-US" sz="1400" b="1" spc="-64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Segoe UI" pitchFamily="34" charset="0"/>
                  </a:endParaRPr>
                </a:p>
              </p:txBody>
            </p:sp>
            <p:pic>
              <p:nvPicPr>
                <p:cNvPr id="25" name="Picture 3" descr="C:\Users\mitchellg\Desktop\Simple_Licensing.png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lum bright="10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1418" y="2921003"/>
                  <a:ext cx="1053202" cy="105347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9" name="Picture 2" descr="\\MAGNUM\Projects\Microsoft\Cloud Power FY12\Design\Icons\PNGs\Server_2.png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lum bright="10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724" y="2413004"/>
                  <a:ext cx="1366547" cy="1099393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8" name="Right Arrow 22"/>
              <p:cNvSpPr/>
              <p:nvPr/>
            </p:nvSpPr>
            <p:spPr bwMode="auto">
              <a:xfrm>
                <a:off x="539552" y="2301761"/>
                <a:ext cx="7308070" cy="1784313"/>
              </a:xfrm>
              <a:prstGeom prst="rightArrow">
                <a:avLst>
                  <a:gd name="adj1" fmla="val 50000"/>
                  <a:gd name="adj2" fmla="val 63755"/>
                </a:avLst>
              </a:prstGeom>
              <a:solidFill>
                <a:schemeClr val="accent1">
                  <a:lumMod val="20000"/>
                  <a:lumOff val="80000"/>
                  <a:alpha val="2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45702" bIns="914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715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00" b="1" spc="-64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微软雅黑" pitchFamily="34" charset="-122"/>
                  <a:ea typeface="微软雅黑" pitchFamily="34" charset="-122"/>
                  <a:cs typeface="Segoe UI" pitchFamily="3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06073" y="4369668"/>
                <a:ext cx="1362111" cy="934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公共服务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综合体验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创意作品展示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创业素质测评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034171" y="4369668"/>
                <a:ext cx="1716961" cy="934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创新启蒙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创新认知与评估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创新技法训练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创意录播厅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3414384" y="4369668"/>
                <a:ext cx="1656184" cy="934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创客交流分享区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产品创新设计区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商业模式验证实验室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梦工厂社区线上平台</a:t>
                </a: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980600" y="4369668"/>
                <a:ext cx="1506005" cy="721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创业全流程实训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外围机构柜台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创业实战模拟对抗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486606" y="4369668"/>
                <a:ext cx="1536290" cy="114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创业导师指导室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孵化办公区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项目路演区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投融资洽谈区</a:t>
                </a:r>
                <a:endParaRPr lang="en-US" altLang="zh-CN" sz="1300" kern="0" dirty="0">
                  <a:solidFill>
                    <a:srgbClr val="D8D8D8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38135" indent="-238135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1300" kern="0" dirty="0">
                    <a:solidFill>
                      <a:srgbClr val="D8D8D8">
                        <a:lumMod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行政办公区</a:t>
                </a:r>
              </a:p>
            </p:txBody>
          </p:sp>
        </p:grp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968" y="1033787"/>
              <a:ext cx="5389033" cy="2158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12" name="图示 11"/>
            <p:cNvGraphicFramePr/>
            <p:nvPr>
              <p:extLst>
                <p:ext uri="{D42A27DB-BD31-4B8C-83A1-F6EECF244321}">
                  <p14:modId xmlns:p14="http://schemas.microsoft.com/office/powerpoint/2010/main" val="58294225"/>
                </p:ext>
              </p:extLst>
            </p:nvPr>
          </p:nvGraphicFramePr>
          <p:xfrm>
            <a:off x="847222" y="1559002"/>
            <a:ext cx="5969949" cy="12956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5803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35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6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015286" y="1531871"/>
            <a:ext cx="317266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zh-CN" sz="1000" b="1" dirty="0" smtClean="0">
                <a:latin typeface="微软雅黑" pitchFamily="34" charset="-122"/>
                <a:ea typeface="微软雅黑" pitchFamily="34" charset="-122"/>
              </a:rPr>
              <a:t>国</a:t>
            </a:r>
            <a:r>
              <a:rPr lang="zh-CN" altLang="zh-CN" sz="1000" b="1" dirty="0">
                <a:latin typeface="微软雅黑" pitchFamily="34" charset="-122"/>
                <a:ea typeface="微软雅黑" pitchFamily="34" charset="-122"/>
              </a:rPr>
              <a:t>泰安公司利用自身的全国教育界及业界的专家资源，以丰富强大的渠道、资源和技术服务等为基础，借助自身</a:t>
            </a:r>
            <a:r>
              <a:rPr lang="zh-CN" altLang="zh-CN" sz="1000" b="1" dirty="0" smtClean="0">
                <a:latin typeface="微软雅黑" pitchFamily="34" charset="-122"/>
                <a:ea typeface="微软雅黑" pitchFamily="34" charset="-122"/>
              </a:rPr>
              <a:t>的专家</a:t>
            </a:r>
            <a:r>
              <a:rPr lang="zh-CN" altLang="zh-CN" sz="1000" b="1" dirty="0">
                <a:latin typeface="微软雅黑" pitchFamily="34" charset="-122"/>
                <a:ea typeface="微软雅黑" pitchFamily="34" charset="-122"/>
              </a:rPr>
              <a:t>储备和实训设施，为职业院校</a:t>
            </a:r>
            <a:r>
              <a:rPr lang="zh-CN" altLang="zh-CN" sz="1000" b="1" dirty="0" smtClean="0"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机械加工技术</a:t>
            </a:r>
            <a:r>
              <a:rPr lang="zh-CN" altLang="zh-CN" sz="1000" b="1" dirty="0" smtClean="0">
                <a:latin typeface="微软雅黑" pitchFamily="34" charset="-122"/>
                <a:ea typeface="微软雅黑" pitchFamily="34" charset="-122"/>
              </a:rPr>
              <a:t>教育</a:t>
            </a:r>
            <a:r>
              <a:rPr lang="zh-CN" altLang="zh-CN" sz="1000" b="1" dirty="0">
                <a:latin typeface="微软雅黑" pitchFamily="34" charset="-122"/>
                <a:ea typeface="微软雅黑" pitchFamily="34" charset="-122"/>
              </a:rPr>
              <a:t>行业、企业专家，对学校的日常教学进行支援，共同培育学生。</a:t>
            </a:r>
            <a:endParaRPr lang="zh-CN" altLang="en-US" sz="10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/>
          <p:cNvPicPr/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109" y="2753553"/>
            <a:ext cx="2206805" cy="10902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MH_Other_1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7715235" y="4654496"/>
            <a:ext cx="209550" cy="177271"/>
          </a:xfrm>
          <a:custGeom>
            <a:avLst/>
            <a:gdLst>
              <a:gd name="T0" fmla="*/ 63 w 63"/>
              <a:gd name="T1" fmla="*/ 32 h 64"/>
              <a:gd name="T2" fmla="*/ 0 w 63"/>
              <a:gd name="T3" fmla="*/ 64 h 64"/>
              <a:gd name="T4" fmla="*/ 0 w 63"/>
              <a:gd name="T5" fmla="*/ 0 h 64"/>
              <a:gd name="T6" fmla="*/ 63 w 63"/>
              <a:gd name="T7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64">
                <a:moveTo>
                  <a:pt x="63" y="32"/>
                </a:moveTo>
                <a:cubicBezTo>
                  <a:pt x="63" y="50"/>
                  <a:pt x="35" y="64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35" y="0"/>
                  <a:pt x="63" y="15"/>
                  <a:pt x="63" y="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3" name="MH_Other_2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7715235" y="3060381"/>
            <a:ext cx="209550" cy="178594"/>
          </a:xfrm>
          <a:custGeom>
            <a:avLst/>
            <a:gdLst>
              <a:gd name="T0" fmla="*/ 63 w 63"/>
              <a:gd name="T1" fmla="*/ 32 h 64"/>
              <a:gd name="T2" fmla="*/ 0 w 63"/>
              <a:gd name="T3" fmla="*/ 64 h 64"/>
              <a:gd name="T4" fmla="*/ 0 w 63"/>
              <a:gd name="T5" fmla="*/ 0 h 64"/>
              <a:gd name="T6" fmla="*/ 63 w 63"/>
              <a:gd name="T7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64">
                <a:moveTo>
                  <a:pt x="63" y="32"/>
                </a:moveTo>
                <a:cubicBezTo>
                  <a:pt x="63" y="50"/>
                  <a:pt x="35" y="64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35" y="0"/>
                  <a:pt x="63" y="15"/>
                  <a:pt x="63" y="3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4" name="MH_Other_3"/>
          <p:cNvSpPr>
            <a:spLocks/>
          </p:cNvSpPr>
          <p:nvPr>
            <p:custDataLst>
              <p:tags r:id="rId3"/>
            </p:custDataLst>
          </p:nvPr>
        </p:nvSpPr>
        <p:spPr bwMode="auto">
          <a:xfrm flipH="1">
            <a:off x="4032235" y="5521006"/>
            <a:ext cx="209550" cy="177271"/>
          </a:xfrm>
          <a:custGeom>
            <a:avLst/>
            <a:gdLst>
              <a:gd name="T0" fmla="*/ 63 w 63"/>
              <a:gd name="T1" fmla="*/ 32 h 64"/>
              <a:gd name="T2" fmla="*/ 0 w 63"/>
              <a:gd name="T3" fmla="*/ 64 h 64"/>
              <a:gd name="T4" fmla="*/ 0 w 63"/>
              <a:gd name="T5" fmla="*/ 0 h 64"/>
              <a:gd name="T6" fmla="*/ 63 w 63"/>
              <a:gd name="T7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64">
                <a:moveTo>
                  <a:pt x="63" y="32"/>
                </a:moveTo>
                <a:cubicBezTo>
                  <a:pt x="63" y="50"/>
                  <a:pt x="35" y="64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35" y="0"/>
                  <a:pt x="63" y="15"/>
                  <a:pt x="63" y="3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5" name="MH_Other_4"/>
          <p:cNvSpPr>
            <a:spLocks/>
          </p:cNvSpPr>
          <p:nvPr>
            <p:custDataLst>
              <p:tags r:id="rId4"/>
            </p:custDataLst>
          </p:nvPr>
        </p:nvSpPr>
        <p:spPr bwMode="auto">
          <a:xfrm flipH="1">
            <a:off x="4032235" y="3888527"/>
            <a:ext cx="209550" cy="177271"/>
          </a:xfrm>
          <a:custGeom>
            <a:avLst/>
            <a:gdLst>
              <a:gd name="T0" fmla="*/ 63 w 63"/>
              <a:gd name="T1" fmla="*/ 32 h 64"/>
              <a:gd name="T2" fmla="*/ 0 w 63"/>
              <a:gd name="T3" fmla="*/ 64 h 64"/>
              <a:gd name="T4" fmla="*/ 0 w 63"/>
              <a:gd name="T5" fmla="*/ 0 h 64"/>
              <a:gd name="T6" fmla="*/ 63 w 63"/>
              <a:gd name="T7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64">
                <a:moveTo>
                  <a:pt x="63" y="32"/>
                </a:moveTo>
                <a:cubicBezTo>
                  <a:pt x="63" y="50"/>
                  <a:pt x="35" y="64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35" y="0"/>
                  <a:pt x="63" y="15"/>
                  <a:pt x="63" y="32"/>
                </a:cubicBezTo>
                <a:close/>
              </a:path>
            </a:pathLst>
          </a:custGeom>
          <a:solidFill>
            <a:srgbClr val="FB9E00">
              <a:lumMod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29" name="MH_Other_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2511" y="2306318"/>
            <a:ext cx="684213" cy="369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MH_Other_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4586" y="2236204"/>
            <a:ext cx="684213" cy="376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MH_Other_7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144166" y="2353983"/>
            <a:ext cx="2779906" cy="861726"/>
          </a:xfrm>
          <a:custGeom>
            <a:avLst/>
            <a:gdLst>
              <a:gd name="T0" fmla="*/ 810 w 873"/>
              <a:gd name="T1" fmla="*/ 61 h 323"/>
              <a:gd name="T2" fmla="*/ 288 w 873"/>
              <a:gd name="T3" fmla="*/ 61 h 323"/>
              <a:gd name="T4" fmla="*/ 161 w 873"/>
              <a:gd name="T5" fmla="*/ 0 h 323"/>
              <a:gd name="T6" fmla="*/ 0 w 873"/>
              <a:gd name="T7" fmla="*/ 161 h 323"/>
              <a:gd name="T8" fmla="*/ 161 w 873"/>
              <a:gd name="T9" fmla="*/ 323 h 323"/>
              <a:gd name="T10" fmla="*/ 288 w 873"/>
              <a:gd name="T11" fmla="*/ 262 h 323"/>
              <a:gd name="T12" fmla="*/ 810 w 873"/>
              <a:gd name="T13" fmla="*/ 262 h 323"/>
              <a:gd name="T14" fmla="*/ 873 w 873"/>
              <a:gd name="T15" fmla="*/ 294 h 323"/>
              <a:gd name="T16" fmla="*/ 873 w 873"/>
              <a:gd name="T17" fmla="*/ 93 h 323"/>
              <a:gd name="T18" fmla="*/ 810 w 873"/>
              <a:gd name="T19" fmla="*/ 61 h 323"/>
              <a:gd name="T20" fmla="*/ 156 w 873"/>
              <a:gd name="T21" fmla="*/ 276 h 323"/>
              <a:gd name="T22" fmla="*/ 39 w 873"/>
              <a:gd name="T23" fmla="*/ 159 h 323"/>
              <a:gd name="T24" fmla="*/ 156 w 873"/>
              <a:gd name="T25" fmla="*/ 42 h 323"/>
              <a:gd name="T26" fmla="*/ 273 w 873"/>
              <a:gd name="T27" fmla="*/ 159 h 323"/>
              <a:gd name="T28" fmla="*/ 156 w 873"/>
              <a:gd name="T29" fmla="*/ 276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73" h="323">
                <a:moveTo>
                  <a:pt x="810" y="61"/>
                </a:moveTo>
                <a:cubicBezTo>
                  <a:pt x="288" y="61"/>
                  <a:pt x="288" y="61"/>
                  <a:pt x="288" y="61"/>
                </a:cubicBezTo>
                <a:cubicBezTo>
                  <a:pt x="258" y="24"/>
                  <a:pt x="213" y="0"/>
                  <a:pt x="161" y="0"/>
                </a:cubicBezTo>
                <a:cubicBezTo>
                  <a:pt x="72" y="0"/>
                  <a:pt x="0" y="72"/>
                  <a:pt x="0" y="161"/>
                </a:cubicBezTo>
                <a:cubicBezTo>
                  <a:pt x="0" y="251"/>
                  <a:pt x="72" y="323"/>
                  <a:pt x="161" y="323"/>
                </a:cubicBezTo>
                <a:cubicBezTo>
                  <a:pt x="213" y="323"/>
                  <a:pt x="258" y="299"/>
                  <a:pt x="288" y="262"/>
                </a:cubicBezTo>
                <a:cubicBezTo>
                  <a:pt x="810" y="262"/>
                  <a:pt x="810" y="262"/>
                  <a:pt x="810" y="262"/>
                </a:cubicBezTo>
                <a:cubicBezTo>
                  <a:pt x="842" y="262"/>
                  <a:pt x="871" y="276"/>
                  <a:pt x="873" y="294"/>
                </a:cubicBezTo>
                <a:cubicBezTo>
                  <a:pt x="873" y="93"/>
                  <a:pt x="873" y="93"/>
                  <a:pt x="873" y="93"/>
                </a:cubicBezTo>
                <a:cubicBezTo>
                  <a:pt x="873" y="75"/>
                  <a:pt x="844" y="61"/>
                  <a:pt x="810" y="61"/>
                </a:cubicBezTo>
                <a:close/>
                <a:moveTo>
                  <a:pt x="156" y="276"/>
                </a:moveTo>
                <a:cubicBezTo>
                  <a:pt x="91" y="276"/>
                  <a:pt x="39" y="224"/>
                  <a:pt x="39" y="159"/>
                </a:cubicBezTo>
                <a:cubicBezTo>
                  <a:pt x="39" y="94"/>
                  <a:pt x="91" y="42"/>
                  <a:pt x="156" y="42"/>
                </a:cubicBezTo>
                <a:cubicBezTo>
                  <a:pt x="220" y="42"/>
                  <a:pt x="273" y="94"/>
                  <a:pt x="273" y="159"/>
                </a:cubicBezTo>
                <a:cubicBezTo>
                  <a:pt x="273" y="224"/>
                  <a:pt x="220" y="276"/>
                  <a:pt x="156" y="276"/>
                </a:cubicBezTo>
                <a:close/>
              </a:path>
            </a:pathLst>
          </a:custGeom>
          <a:gradFill flip="none" rotWithShape="1">
            <a:gsLst>
              <a:gs pos="19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rgbClr val="BE309C">
                    <a:lumMod val="5000"/>
                    <a:lumOff val="95000"/>
                  </a:srgbClr>
                </a:gs>
                <a:gs pos="100000">
                  <a:sysClr val="window" lastClr="FFFFFF"/>
                </a:gs>
              </a:gsLst>
              <a:lin ang="5400000" scaled="1"/>
            </a:gradFill>
          </a:ln>
          <a:effectLst>
            <a:innerShdw blurRad="177800" dist="114300" dir="13500000">
              <a:prstClr val="black">
                <a:alpha val="50000"/>
              </a:prstClr>
            </a:innerShdw>
          </a:effec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47" name="MH_Other_8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 flipH="1">
            <a:off x="4032205" y="3176238"/>
            <a:ext cx="2779906" cy="861726"/>
          </a:xfrm>
          <a:custGeom>
            <a:avLst/>
            <a:gdLst>
              <a:gd name="T0" fmla="*/ 810 w 873"/>
              <a:gd name="T1" fmla="*/ 61 h 323"/>
              <a:gd name="T2" fmla="*/ 288 w 873"/>
              <a:gd name="T3" fmla="*/ 61 h 323"/>
              <a:gd name="T4" fmla="*/ 161 w 873"/>
              <a:gd name="T5" fmla="*/ 0 h 323"/>
              <a:gd name="T6" fmla="*/ 0 w 873"/>
              <a:gd name="T7" fmla="*/ 161 h 323"/>
              <a:gd name="T8" fmla="*/ 161 w 873"/>
              <a:gd name="T9" fmla="*/ 323 h 323"/>
              <a:gd name="T10" fmla="*/ 288 w 873"/>
              <a:gd name="T11" fmla="*/ 262 h 323"/>
              <a:gd name="T12" fmla="*/ 810 w 873"/>
              <a:gd name="T13" fmla="*/ 262 h 323"/>
              <a:gd name="T14" fmla="*/ 873 w 873"/>
              <a:gd name="T15" fmla="*/ 294 h 323"/>
              <a:gd name="T16" fmla="*/ 873 w 873"/>
              <a:gd name="T17" fmla="*/ 93 h 323"/>
              <a:gd name="T18" fmla="*/ 810 w 873"/>
              <a:gd name="T19" fmla="*/ 61 h 323"/>
              <a:gd name="T20" fmla="*/ 156 w 873"/>
              <a:gd name="T21" fmla="*/ 276 h 323"/>
              <a:gd name="T22" fmla="*/ 39 w 873"/>
              <a:gd name="T23" fmla="*/ 159 h 323"/>
              <a:gd name="T24" fmla="*/ 156 w 873"/>
              <a:gd name="T25" fmla="*/ 42 h 323"/>
              <a:gd name="T26" fmla="*/ 273 w 873"/>
              <a:gd name="T27" fmla="*/ 159 h 323"/>
              <a:gd name="T28" fmla="*/ 156 w 873"/>
              <a:gd name="T29" fmla="*/ 276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73" h="323">
                <a:moveTo>
                  <a:pt x="810" y="61"/>
                </a:moveTo>
                <a:cubicBezTo>
                  <a:pt x="288" y="61"/>
                  <a:pt x="288" y="61"/>
                  <a:pt x="288" y="61"/>
                </a:cubicBezTo>
                <a:cubicBezTo>
                  <a:pt x="258" y="24"/>
                  <a:pt x="213" y="0"/>
                  <a:pt x="161" y="0"/>
                </a:cubicBezTo>
                <a:cubicBezTo>
                  <a:pt x="72" y="0"/>
                  <a:pt x="0" y="72"/>
                  <a:pt x="0" y="161"/>
                </a:cubicBezTo>
                <a:cubicBezTo>
                  <a:pt x="0" y="251"/>
                  <a:pt x="72" y="323"/>
                  <a:pt x="161" y="323"/>
                </a:cubicBezTo>
                <a:cubicBezTo>
                  <a:pt x="213" y="323"/>
                  <a:pt x="258" y="299"/>
                  <a:pt x="288" y="262"/>
                </a:cubicBezTo>
                <a:cubicBezTo>
                  <a:pt x="810" y="262"/>
                  <a:pt x="810" y="262"/>
                  <a:pt x="810" y="262"/>
                </a:cubicBezTo>
                <a:cubicBezTo>
                  <a:pt x="842" y="262"/>
                  <a:pt x="871" y="276"/>
                  <a:pt x="873" y="294"/>
                </a:cubicBezTo>
                <a:cubicBezTo>
                  <a:pt x="873" y="93"/>
                  <a:pt x="873" y="93"/>
                  <a:pt x="873" y="93"/>
                </a:cubicBezTo>
                <a:cubicBezTo>
                  <a:pt x="873" y="75"/>
                  <a:pt x="844" y="61"/>
                  <a:pt x="810" y="61"/>
                </a:cubicBezTo>
                <a:close/>
                <a:moveTo>
                  <a:pt x="156" y="276"/>
                </a:moveTo>
                <a:cubicBezTo>
                  <a:pt x="91" y="276"/>
                  <a:pt x="39" y="224"/>
                  <a:pt x="39" y="159"/>
                </a:cubicBezTo>
                <a:cubicBezTo>
                  <a:pt x="39" y="94"/>
                  <a:pt x="91" y="42"/>
                  <a:pt x="156" y="42"/>
                </a:cubicBezTo>
                <a:cubicBezTo>
                  <a:pt x="220" y="42"/>
                  <a:pt x="273" y="94"/>
                  <a:pt x="273" y="159"/>
                </a:cubicBezTo>
                <a:cubicBezTo>
                  <a:pt x="273" y="224"/>
                  <a:pt x="220" y="276"/>
                  <a:pt x="156" y="276"/>
                </a:cubicBezTo>
                <a:close/>
              </a:path>
            </a:pathLst>
          </a:custGeom>
          <a:solidFill>
            <a:srgbClr val="00B0F0"/>
          </a:solidFill>
          <a:ln>
            <a:gradFill>
              <a:gsLst>
                <a:gs pos="0">
                  <a:srgbClr val="BE309C">
                    <a:lumMod val="5000"/>
                    <a:lumOff val="95000"/>
                  </a:srgbClr>
                </a:gs>
                <a:gs pos="100000">
                  <a:sysClr val="window" lastClr="FFFFFF"/>
                </a:gs>
              </a:gsLst>
              <a:lin ang="5400000" scaled="1"/>
            </a:gradFill>
          </a:ln>
          <a:effectLst>
            <a:innerShdw blurRad="177800" dist="114300" dir="13500000">
              <a:prstClr val="black">
                <a:alpha val="50000"/>
              </a:prstClr>
            </a:innerShdw>
          </a:effec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48" name="MH_Other_9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 flipH="1">
            <a:off x="4032205" y="4832003"/>
            <a:ext cx="2779906" cy="861726"/>
          </a:xfrm>
          <a:custGeom>
            <a:avLst/>
            <a:gdLst>
              <a:gd name="T0" fmla="*/ 810 w 873"/>
              <a:gd name="T1" fmla="*/ 61 h 323"/>
              <a:gd name="T2" fmla="*/ 288 w 873"/>
              <a:gd name="T3" fmla="*/ 61 h 323"/>
              <a:gd name="T4" fmla="*/ 161 w 873"/>
              <a:gd name="T5" fmla="*/ 0 h 323"/>
              <a:gd name="T6" fmla="*/ 0 w 873"/>
              <a:gd name="T7" fmla="*/ 161 h 323"/>
              <a:gd name="T8" fmla="*/ 161 w 873"/>
              <a:gd name="T9" fmla="*/ 323 h 323"/>
              <a:gd name="T10" fmla="*/ 288 w 873"/>
              <a:gd name="T11" fmla="*/ 262 h 323"/>
              <a:gd name="T12" fmla="*/ 810 w 873"/>
              <a:gd name="T13" fmla="*/ 262 h 323"/>
              <a:gd name="T14" fmla="*/ 873 w 873"/>
              <a:gd name="T15" fmla="*/ 294 h 323"/>
              <a:gd name="T16" fmla="*/ 873 w 873"/>
              <a:gd name="T17" fmla="*/ 93 h 323"/>
              <a:gd name="T18" fmla="*/ 810 w 873"/>
              <a:gd name="T19" fmla="*/ 61 h 323"/>
              <a:gd name="T20" fmla="*/ 156 w 873"/>
              <a:gd name="T21" fmla="*/ 276 h 323"/>
              <a:gd name="T22" fmla="*/ 39 w 873"/>
              <a:gd name="T23" fmla="*/ 159 h 323"/>
              <a:gd name="T24" fmla="*/ 156 w 873"/>
              <a:gd name="T25" fmla="*/ 42 h 323"/>
              <a:gd name="T26" fmla="*/ 273 w 873"/>
              <a:gd name="T27" fmla="*/ 159 h 323"/>
              <a:gd name="T28" fmla="*/ 156 w 873"/>
              <a:gd name="T29" fmla="*/ 276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73" h="323">
                <a:moveTo>
                  <a:pt x="810" y="61"/>
                </a:moveTo>
                <a:cubicBezTo>
                  <a:pt x="288" y="61"/>
                  <a:pt x="288" y="61"/>
                  <a:pt x="288" y="61"/>
                </a:cubicBezTo>
                <a:cubicBezTo>
                  <a:pt x="258" y="24"/>
                  <a:pt x="213" y="0"/>
                  <a:pt x="161" y="0"/>
                </a:cubicBezTo>
                <a:cubicBezTo>
                  <a:pt x="72" y="0"/>
                  <a:pt x="0" y="72"/>
                  <a:pt x="0" y="161"/>
                </a:cubicBezTo>
                <a:cubicBezTo>
                  <a:pt x="0" y="251"/>
                  <a:pt x="72" y="323"/>
                  <a:pt x="161" y="323"/>
                </a:cubicBezTo>
                <a:cubicBezTo>
                  <a:pt x="213" y="323"/>
                  <a:pt x="258" y="299"/>
                  <a:pt x="288" y="262"/>
                </a:cubicBezTo>
                <a:cubicBezTo>
                  <a:pt x="810" y="262"/>
                  <a:pt x="810" y="262"/>
                  <a:pt x="810" y="262"/>
                </a:cubicBezTo>
                <a:cubicBezTo>
                  <a:pt x="842" y="262"/>
                  <a:pt x="871" y="276"/>
                  <a:pt x="873" y="294"/>
                </a:cubicBezTo>
                <a:cubicBezTo>
                  <a:pt x="873" y="93"/>
                  <a:pt x="873" y="93"/>
                  <a:pt x="873" y="93"/>
                </a:cubicBezTo>
                <a:cubicBezTo>
                  <a:pt x="873" y="75"/>
                  <a:pt x="844" y="61"/>
                  <a:pt x="810" y="61"/>
                </a:cubicBezTo>
                <a:close/>
                <a:moveTo>
                  <a:pt x="156" y="276"/>
                </a:moveTo>
                <a:cubicBezTo>
                  <a:pt x="91" y="276"/>
                  <a:pt x="39" y="224"/>
                  <a:pt x="39" y="159"/>
                </a:cubicBezTo>
                <a:cubicBezTo>
                  <a:pt x="39" y="94"/>
                  <a:pt x="91" y="42"/>
                  <a:pt x="156" y="42"/>
                </a:cubicBezTo>
                <a:cubicBezTo>
                  <a:pt x="220" y="42"/>
                  <a:pt x="273" y="94"/>
                  <a:pt x="273" y="159"/>
                </a:cubicBezTo>
                <a:cubicBezTo>
                  <a:pt x="273" y="224"/>
                  <a:pt x="220" y="276"/>
                  <a:pt x="156" y="276"/>
                </a:cubicBezTo>
                <a:close/>
              </a:path>
            </a:pathLst>
          </a:custGeom>
          <a:solidFill>
            <a:schemeClr val="accent5"/>
          </a:solidFill>
          <a:ln>
            <a:gradFill>
              <a:gsLst>
                <a:gs pos="0">
                  <a:srgbClr val="BE309C">
                    <a:lumMod val="5000"/>
                    <a:lumOff val="95000"/>
                  </a:srgbClr>
                </a:gs>
                <a:gs pos="100000">
                  <a:sysClr val="window" lastClr="FFFFFF"/>
                </a:gs>
              </a:gsLst>
              <a:lin ang="5400000" scaled="1"/>
            </a:gradFill>
          </a:ln>
          <a:effectLst>
            <a:innerShdw blurRad="177800" dist="114300" dir="13500000">
              <a:prstClr val="black">
                <a:alpha val="50000"/>
              </a:prstClr>
            </a:innerShdw>
          </a:effec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49" name="MH_Other_10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5144168" y="3965243"/>
            <a:ext cx="2779906" cy="861726"/>
          </a:xfrm>
          <a:custGeom>
            <a:avLst/>
            <a:gdLst>
              <a:gd name="T0" fmla="*/ 810 w 873"/>
              <a:gd name="T1" fmla="*/ 61 h 323"/>
              <a:gd name="T2" fmla="*/ 288 w 873"/>
              <a:gd name="T3" fmla="*/ 61 h 323"/>
              <a:gd name="T4" fmla="*/ 161 w 873"/>
              <a:gd name="T5" fmla="*/ 0 h 323"/>
              <a:gd name="T6" fmla="*/ 0 w 873"/>
              <a:gd name="T7" fmla="*/ 161 h 323"/>
              <a:gd name="T8" fmla="*/ 161 w 873"/>
              <a:gd name="T9" fmla="*/ 323 h 323"/>
              <a:gd name="T10" fmla="*/ 288 w 873"/>
              <a:gd name="T11" fmla="*/ 262 h 323"/>
              <a:gd name="T12" fmla="*/ 810 w 873"/>
              <a:gd name="T13" fmla="*/ 262 h 323"/>
              <a:gd name="T14" fmla="*/ 873 w 873"/>
              <a:gd name="T15" fmla="*/ 294 h 323"/>
              <a:gd name="T16" fmla="*/ 873 w 873"/>
              <a:gd name="T17" fmla="*/ 93 h 323"/>
              <a:gd name="T18" fmla="*/ 810 w 873"/>
              <a:gd name="T19" fmla="*/ 61 h 323"/>
              <a:gd name="T20" fmla="*/ 156 w 873"/>
              <a:gd name="T21" fmla="*/ 276 h 323"/>
              <a:gd name="T22" fmla="*/ 39 w 873"/>
              <a:gd name="T23" fmla="*/ 159 h 323"/>
              <a:gd name="T24" fmla="*/ 156 w 873"/>
              <a:gd name="T25" fmla="*/ 42 h 323"/>
              <a:gd name="T26" fmla="*/ 273 w 873"/>
              <a:gd name="T27" fmla="*/ 159 h 323"/>
              <a:gd name="T28" fmla="*/ 156 w 873"/>
              <a:gd name="T29" fmla="*/ 276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73" h="323">
                <a:moveTo>
                  <a:pt x="810" y="61"/>
                </a:moveTo>
                <a:cubicBezTo>
                  <a:pt x="288" y="61"/>
                  <a:pt x="288" y="61"/>
                  <a:pt x="288" y="61"/>
                </a:cubicBezTo>
                <a:cubicBezTo>
                  <a:pt x="258" y="24"/>
                  <a:pt x="213" y="0"/>
                  <a:pt x="161" y="0"/>
                </a:cubicBezTo>
                <a:cubicBezTo>
                  <a:pt x="72" y="0"/>
                  <a:pt x="0" y="72"/>
                  <a:pt x="0" y="161"/>
                </a:cubicBezTo>
                <a:cubicBezTo>
                  <a:pt x="0" y="251"/>
                  <a:pt x="72" y="323"/>
                  <a:pt x="161" y="323"/>
                </a:cubicBezTo>
                <a:cubicBezTo>
                  <a:pt x="213" y="323"/>
                  <a:pt x="258" y="299"/>
                  <a:pt x="288" y="262"/>
                </a:cubicBezTo>
                <a:cubicBezTo>
                  <a:pt x="810" y="262"/>
                  <a:pt x="810" y="262"/>
                  <a:pt x="810" y="262"/>
                </a:cubicBezTo>
                <a:cubicBezTo>
                  <a:pt x="842" y="262"/>
                  <a:pt x="871" y="276"/>
                  <a:pt x="873" y="294"/>
                </a:cubicBezTo>
                <a:cubicBezTo>
                  <a:pt x="873" y="93"/>
                  <a:pt x="873" y="93"/>
                  <a:pt x="873" y="93"/>
                </a:cubicBezTo>
                <a:cubicBezTo>
                  <a:pt x="873" y="75"/>
                  <a:pt x="844" y="61"/>
                  <a:pt x="810" y="61"/>
                </a:cubicBezTo>
                <a:close/>
                <a:moveTo>
                  <a:pt x="156" y="276"/>
                </a:moveTo>
                <a:cubicBezTo>
                  <a:pt x="91" y="276"/>
                  <a:pt x="39" y="224"/>
                  <a:pt x="39" y="159"/>
                </a:cubicBezTo>
                <a:cubicBezTo>
                  <a:pt x="39" y="94"/>
                  <a:pt x="91" y="42"/>
                  <a:pt x="156" y="42"/>
                </a:cubicBezTo>
                <a:cubicBezTo>
                  <a:pt x="220" y="42"/>
                  <a:pt x="273" y="94"/>
                  <a:pt x="273" y="159"/>
                </a:cubicBezTo>
                <a:cubicBezTo>
                  <a:pt x="273" y="224"/>
                  <a:pt x="220" y="276"/>
                  <a:pt x="156" y="276"/>
                </a:cubicBezTo>
                <a:close/>
              </a:path>
            </a:pathLst>
          </a:custGeom>
          <a:gradFill flip="none" rotWithShape="1">
            <a:gsLst>
              <a:gs pos="19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rgbClr val="BE309C">
                    <a:lumMod val="5000"/>
                    <a:lumOff val="95000"/>
                  </a:srgbClr>
                </a:gs>
                <a:gs pos="100000">
                  <a:sysClr val="window" lastClr="FFFFFF"/>
                </a:gs>
              </a:gsLst>
              <a:lin ang="5400000" scaled="1"/>
            </a:gradFill>
          </a:ln>
          <a:effectLst>
            <a:innerShdw blurRad="177800" dist="114300" dir="13500000">
              <a:prstClr val="black">
                <a:alpha val="50000"/>
              </a:prstClr>
            </a:innerShdw>
          </a:effec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50" name="MH_SubTitle_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54723" y="2545767"/>
            <a:ext cx="17573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师资上门</a:t>
            </a:r>
            <a:r>
              <a:rPr lang="zh-CN" altLang="en-US" sz="1800" dirty="0" smtClean="0">
                <a:solidFill>
                  <a:schemeClr val="bg1"/>
                </a:solidFill>
              </a:rPr>
              <a:t>服务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1" name="MH_Other_11"/>
          <p:cNvSpPr txBox="1"/>
          <p:nvPr>
            <p:custDataLst>
              <p:tags r:id="rId12"/>
            </p:custDataLst>
          </p:nvPr>
        </p:nvSpPr>
        <p:spPr>
          <a:xfrm>
            <a:off x="5377531" y="2545458"/>
            <a:ext cx="569387" cy="461665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dirty="0">
                <a:solidFill>
                  <a:schemeClr val="accent1"/>
                </a:solidFill>
                <a:effectLst>
                  <a:innerShdw blurRad="177800" dist="114300" dir="13500000">
                    <a:prstClr val="black">
                      <a:alpha val="50000"/>
                    </a:prstClr>
                  </a:innerShdw>
                </a:effectLst>
                <a:latin typeface="+mn-lt"/>
                <a:ea typeface="+mn-ea"/>
              </a:rPr>
              <a:t>01</a:t>
            </a:r>
            <a:endParaRPr lang="zh-CN" altLang="en-US" sz="3000" dirty="0">
              <a:solidFill>
                <a:schemeClr val="accent1"/>
              </a:solidFill>
              <a:effectLst>
                <a:innerShdw blurRad="177800" dist="114300" dir="13500000">
                  <a:prstClr val="black">
                    <a:alpha val="50000"/>
                  </a:prstClr>
                </a:innerShdw>
              </a:effectLst>
              <a:latin typeface="+mn-lt"/>
              <a:ea typeface="+mn-ea"/>
            </a:endParaRPr>
          </a:p>
        </p:txBody>
      </p:sp>
      <p:sp>
        <p:nvSpPr>
          <p:cNvPr id="52" name="MH_SubTitle_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154723" y="4154433"/>
            <a:ext cx="17573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800" dirty="0" smtClean="0">
                <a:solidFill>
                  <a:srgbClr val="FFFFFF"/>
                </a:solidFill>
                <a:latin typeface="微软雅黑" pitchFamily="34" charset="-122"/>
              </a:rPr>
              <a:t>专业文化</a:t>
            </a:r>
            <a:endParaRPr lang="zh-CN" altLang="en-US" sz="180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53" name="MH_SubTitle_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052873" y="5020943"/>
            <a:ext cx="17573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创新创业服务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4" name="MH_SubTitle_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052873" y="3385818"/>
            <a:ext cx="17573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800" dirty="0" smtClean="0">
                <a:solidFill>
                  <a:srgbClr val="FFFFFF"/>
                </a:solidFill>
                <a:latin typeface="微软雅黑" pitchFamily="34" charset="-122"/>
              </a:rPr>
              <a:t>挂职锻炼</a:t>
            </a:r>
            <a:endParaRPr lang="zh-CN" altLang="en-US" sz="180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55" name="MH_Other_12"/>
          <p:cNvSpPr txBox="1"/>
          <p:nvPr>
            <p:custDataLst>
              <p:tags r:id="rId16"/>
            </p:custDataLst>
          </p:nvPr>
        </p:nvSpPr>
        <p:spPr>
          <a:xfrm>
            <a:off x="5343404" y="4165602"/>
            <a:ext cx="569387" cy="461665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dirty="0">
                <a:solidFill>
                  <a:schemeClr val="accent3"/>
                </a:solidFill>
                <a:effectLst>
                  <a:innerShdw blurRad="177800" dist="114300" dir="13500000">
                    <a:prstClr val="black">
                      <a:alpha val="50000"/>
                    </a:prstClr>
                  </a:innerShdw>
                </a:effectLst>
                <a:latin typeface="+mn-lt"/>
                <a:ea typeface="+mn-ea"/>
              </a:rPr>
              <a:t>03</a:t>
            </a:r>
            <a:endParaRPr lang="zh-CN" altLang="en-US" sz="3000" dirty="0">
              <a:solidFill>
                <a:schemeClr val="accent3"/>
              </a:solidFill>
              <a:effectLst>
                <a:innerShdw blurRad="177800" dist="114300" dir="13500000">
                  <a:prstClr val="black">
                    <a:alpha val="50000"/>
                  </a:prstClr>
                </a:innerShdw>
              </a:effectLst>
              <a:latin typeface="+mn-lt"/>
              <a:ea typeface="+mn-ea"/>
            </a:endParaRPr>
          </a:p>
        </p:txBody>
      </p:sp>
      <p:sp>
        <p:nvSpPr>
          <p:cNvPr id="56" name="MH_Other_13"/>
          <p:cNvSpPr txBox="1"/>
          <p:nvPr>
            <p:custDataLst>
              <p:tags r:id="rId17"/>
            </p:custDataLst>
          </p:nvPr>
        </p:nvSpPr>
        <p:spPr>
          <a:xfrm>
            <a:off x="6036866" y="3373405"/>
            <a:ext cx="569387" cy="461665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dirty="0">
                <a:solidFill>
                  <a:schemeClr val="accent2"/>
                </a:solidFill>
                <a:effectLst>
                  <a:innerShdw blurRad="177800" dist="114300" dir="13500000">
                    <a:prstClr val="black">
                      <a:alpha val="50000"/>
                    </a:prstClr>
                  </a:innerShdw>
                </a:effectLst>
                <a:latin typeface="+mn-lt"/>
                <a:ea typeface="+mn-ea"/>
              </a:rPr>
              <a:t>02</a:t>
            </a:r>
            <a:endParaRPr lang="zh-CN" altLang="en-US" sz="3000" dirty="0">
              <a:solidFill>
                <a:schemeClr val="accent2"/>
              </a:solidFill>
              <a:effectLst>
                <a:innerShdw blurRad="177800" dist="114300" dir="13500000">
                  <a:prstClr val="black">
                    <a:alpha val="50000"/>
                  </a:prstClr>
                </a:innerShdw>
              </a:effectLst>
              <a:latin typeface="+mn-lt"/>
              <a:ea typeface="+mn-ea"/>
            </a:endParaRPr>
          </a:p>
        </p:txBody>
      </p:sp>
      <p:sp>
        <p:nvSpPr>
          <p:cNvPr id="57" name="MH_Other_14"/>
          <p:cNvSpPr txBox="1"/>
          <p:nvPr>
            <p:custDataLst>
              <p:tags r:id="rId18"/>
            </p:custDataLst>
          </p:nvPr>
        </p:nvSpPr>
        <p:spPr>
          <a:xfrm>
            <a:off x="6048241" y="5042881"/>
            <a:ext cx="569387" cy="461665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dirty="0">
                <a:solidFill>
                  <a:schemeClr val="accent4"/>
                </a:solidFill>
                <a:effectLst>
                  <a:innerShdw blurRad="177800" dist="114300" dir="13500000">
                    <a:prstClr val="black">
                      <a:alpha val="50000"/>
                    </a:prstClr>
                  </a:innerShdw>
                </a:effectLst>
                <a:latin typeface="+mn-lt"/>
                <a:ea typeface="+mn-ea"/>
              </a:rPr>
              <a:t>04</a:t>
            </a:r>
            <a:endParaRPr lang="zh-CN" altLang="en-US" sz="3000" dirty="0">
              <a:solidFill>
                <a:schemeClr val="accent4"/>
              </a:solidFill>
              <a:effectLst>
                <a:innerShdw blurRad="177800" dist="114300" dir="13500000">
                  <a:prstClr val="black">
                    <a:alpha val="50000"/>
                  </a:prstClr>
                </a:innerShdw>
              </a:effectLst>
              <a:latin typeface="+mn-lt"/>
              <a:ea typeface="+mn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 bwMode="auto">
          <a:xfrm>
            <a:off x="1216281" y="2931281"/>
            <a:ext cx="272702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127000" eaLnBrk="0" hangingPunct="0">
              <a:lnSpc>
                <a:spcPct val="90000"/>
              </a:lnSpc>
              <a:spcBef>
                <a:spcPts val="800"/>
              </a:spcBef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400"/>
              </a:spcBef>
              <a:buChar char="•"/>
              <a:defRPr sz="1900">
                <a:solidFill>
                  <a:schemeClr val="tx1"/>
                </a:solidFill>
                <a:latin typeface="Calibri" pitchFamily="34" charset="0"/>
                <a:ea typeface="宋体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400"/>
              </a:spcBef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宋体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400"/>
              </a:spcBef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宋体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400"/>
              </a:spcBef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宋体" charset="-122"/>
                <a:sym typeface="Calibri" pitchFamily="34" charset="0"/>
              </a:defRPr>
            </a:lvl5pPr>
            <a:lvl6pPr marL="2514600" indent="-228600" defTabSz="728663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宋体" charset="-122"/>
                <a:sym typeface="Calibri" pitchFamily="34" charset="0"/>
              </a:defRPr>
            </a:lvl6pPr>
            <a:lvl7pPr marL="2971800" indent="-228600" defTabSz="728663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宋体" charset="-122"/>
                <a:sym typeface="Calibri" pitchFamily="34" charset="0"/>
              </a:defRPr>
            </a:lvl7pPr>
            <a:lvl8pPr marL="3429000" indent="-228600" defTabSz="728663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宋体" charset="-122"/>
                <a:sym typeface="Calibri" pitchFamily="34" charset="0"/>
              </a:defRPr>
            </a:lvl8pPr>
            <a:lvl9pPr marL="3886200" indent="-228600" defTabSz="728663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宋体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国泰安提供企业资源，安排教师去企业</a:t>
            </a: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学习机械加工技术专业</a:t>
            </a: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技术、实际</a:t>
            </a:r>
            <a:r>
              <a:rPr lang="zh-CN" altLang="en-US" sz="10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操作技术、企业管理，提高教师的动手能力和管理</a:t>
            </a: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能力。</a:t>
            </a:r>
            <a:endParaRPr lang="zh-CN" altLang="en-US" sz="10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9" name="内容占位符 18"/>
          <p:cNvSpPr txBox="1">
            <a:spLocks/>
          </p:cNvSpPr>
          <p:nvPr/>
        </p:nvSpPr>
        <p:spPr>
          <a:xfrm>
            <a:off x="8015285" y="3843813"/>
            <a:ext cx="3172667" cy="1390057"/>
          </a:xfrm>
          <a:prstGeom prst="rect">
            <a:avLst/>
          </a:prstGeom>
        </p:spPr>
        <p:txBody>
          <a:bodyPr/>
          <a:lstStyle>
            <a:lvl1pPr marL="182309" indent="-182309" algn="l" defTabSz="729234" rtl="0" eaLnBrk="1" latinLnBrk="0" hangingPunct="1">
              <a:lnSpc>
                <a:spcPct val="90000"/>
              </a:lnSpc>
              <a:spcBef>
                <a:spcPts val="798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926" indent="-182309" algn="l" defTabSz="729234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1543" indent="-182309" algn="l" defTabSz="729234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6160" indent="-182309" algn="l" defTabSz="729234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777" indent="-182309" algn="l" defTabSz="729234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394" indent="-182309" algn="l" defTabSz="729234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0011" indent="-182309" algn="l" defTabSz="729234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4628" indent="-182309" algn="l" defTabSz="729234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99245" indent="-182309" algn="l" defTabSz="729234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      国泰安站在“文化强校”的高度，围绕学校“育人为本”的核心目标，遵循职业教育的特质与规律，以锤炼应用技能的“硬实力”为原点，提升学生综合素质的“软实力”，构建“以人为本”的中职校园文化建设提升体系，内铸品牌，外树形象，提高学校的文化力，并最终转化为学校的核心竞争力。</a:t>
            </a:r>
            <a:endParaRPr lang="zh-CN" altLang="en-US" sz="1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 Box 14"/>
          <p:cNvSpPr txBox="1">
            <a:spLocks noChangeArrowheads="1"/>
          </p:cNvSpPr>
          <p:nvPr/>
        </p:nvSpPr>
        <p:spPr bwMode="auto">
          <a:xfrm>
            <a:off x="1194583" y="5344796"/>
            <a:ext cx="259000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127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国泰安协助学校建设</a:t>
            </a:r>
            <a:r>
              <a:rPr lang="zh-CN" altLang="zh-CN" sz="1000" b="1" dirty="0" smtClean="0">
                <a:latin typeface="微软雅黑" pitchFamily="34" charset="-122"/>
                <a:ea typeface="微软雅黑" pitchFamily="34" charset="-122"/>
              </a:rPr>
              <a:t>成立学生创新创业孵化中心</a:t>
            </a: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具有专业的创业团队，可针对职业</a:t>
            </a: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院校机械加工技术专业</a:t>
            </a: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学生培养创业能力的个性化需求，提供相应的服务。</a:t>
            </a:r>
            <a:endParaRPr lang="zh-CN" altLang="en-US" sz="10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61" name="图片 50"/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0645" y="1709370"/>
            <a:ext cx="2077878" cy="119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图片 1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565" y="4129455"/>
            <a:ext cx="2077878" cy="122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" descr="m_4fac536849ac0000012d32a65b65"/>
          <p:cNvPicPr>
            <a:picLocks noChangeAspect="1"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8216" y="5356806"/>
            <a:ext cx="2206805" cy="1131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28924" y="813869"/>
            <a:ext cx="298761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、创新创业教育增值服务</a:t>
            </a:r>
          </a:p>
        </p:txBody>
      </p:sp>
    </p:spTree>
    <p:extLst>
      <p:ext uri="{BB962C8B-B14F-4D97-AF65-F5344CB8AC3E}">
        <p14:creationId xmlns:p14="http://schemas.microsoft.com/office/powerpoint/2010/main" val="139528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36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7354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占位符 20"/>
          <p:cNvSpPr txBox="1">
            <a:spLocks/>
          </p:cNvSpPr>
          <p:nvPr/>
        </p:nvSpPr>
        <p:spPr>
          <a:xfrm>
            <a:off x="9004151" y="186624"/>
            <a:ext cx="2633487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四、项目建设流程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37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0" y="878607"/>
            <a:ext cx="2621769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（一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）项目建设周期</a:t>
            </a:r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468555"/>
              </p:ext>
            </p:extLst>
          </p:nvPr>
        </p:nvGraphicFramePr>
        <p:xfrm>
          <a:off x="2358849" y="3420835"/>
          <a:ext cx="7111756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262"/>
                <a:gridCol w="963071"/>
                <a:gridCol w="2875565"/>
                <a:gridCol w="26628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阶段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时间（工作日）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调研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8-10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对标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10-15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诊断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方案输出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顶层设计（发展规划、诊断报告等）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10-15</a:t>
                      </a:r>
                      <a:endParaRPr lang="zh-CN" altLang="en-US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专项评估报告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15-20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专项建设方案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15-20</a:t>
                      </a:r>
                      <a:endParaRPr lang="zh-CN" altLang="en-US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建设实施</a:t>
                      </a:r>
                      <a:endParaRPr lang="en-US" altLang="zh-CN" sz="14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（由各事业部实施落地）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视具体情况而定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持续运营或跟进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2191014" y="1814660"/>
            <a:ext cx="7342166" cy="1512168"/>
            <a:chOff x="1267125" y="927499"/>
            <a:chExt cx="6597596" cy="1512168"/>
          </a:xfrm>
        </p:grpSpPr>
        <p:sp>
          <p:nvSpPr>
            <p:cNvPr id="49" name="燕尾形箭头 48"/>
            <p:cNvSpPr/>
            <p:nvPr/>
          </p:nvSpPr>
          <p:spPr>
            <a:xfrm>
              <a:off x="1267125" y="1359546"/>
              <a:ext cx="6597596" cy="576063"/>
            </a:xfrm>
            <a:prstGeom prst="notchedRightArrow">
              <a:avLst/>
            </a:pr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50" name="组合 49"/>
            <p:cNvGrpSpPr/>
            <p:nvPr/>
          </p:nvGrpSpPr>
          <p:grpSpPr>
            <a:xfrm>
              <a:off x="1267344" y="943402"/>
              <a:ext cx="1432448" cy="512448"/>
              <a:chOff x="219" y="15903"/>
              <a:chExt cx="1047140" cy="512448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219" y="15903"/>
                <a:ext cx="1047140" cy="5124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9" name="矩形 68"/>
              <p:cNvSpPr/>
              <p:nvPr/>
            </p:nvSpPr>
            <p:spPr>
              <a:xfrm>
                <a:off x="219" y="15903"/>
                <a:ext cx="1047140" cy="51244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lvl="0" algn="ctr" defTabSz="444500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调研：</a:t>
                </a:r>
                <a:endParaRPr lang="en-US" altLang="zh-CN" b="0" kern="1200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lvl="0" algn="ctr" defTabSz="444500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8-10</a:t>
                </a:r>
                <a:r>
                  <a:rPr lang="zh-CN" altLang="en-US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个工作日</a:t>
                </a:r>
                <a:endParaRPr lang="zh-CN" altLang="en-US" b="0" kern="12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" name="椭圆 50"/>
            <p:cNvSpPr/>
            <p:nvPr/>
          </p:nvSpPr>
          <p:spPr>
            <a:xfrm>
              <a:off x="1718906" y="1559666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52" name="组合 51"/>
            <p:cNvGrpSpPr/>
            <p:nvPr/>
          </p:nvGrpSpPr>
          <p:grpSpPr>
            <a:xfrm>
              <a:off x="2188648" y="1791594"/>
              <a:ext cx="1663271" cy="648073"/>
              <a:chOff x="972198" y="864095"/>
              <a:chExt cx="1304918" cy="648073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1156725" y="864095"/>
                <a:ext cx="1120391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矩形 66"/>
              <p:cNvSpPr/>
              <p:nvPr/>
            </p:nvSpPr>
            <p:spPr>
              <a:xfrm>
                <a:off x="972198" y="936105"/>
                <a:ext cx="1304918" cy="5760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1120" tIns="71120" rIns="71120" bIns="71120" numCol="1" spcCol="1270" anchor="t" anchorCtr="0">
                <a:noAutofit/>
              </a:bodyPr>
              <a:lstStyle/>
              <a:p>
                <a:pPr lvl="0" algn="ctr" defTabSz="444500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对标与诊断：</a:t>
                </a:r>
                <a:endParaRPr lang="en-US" altLang="zh-CN" b="0" kern="1200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lvl="0" algn="ctr" defTabSz="444500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10-15</a:t>
                </a:r>
                <a:r>
                  <a:rPr lang="zh-CN" altLang="en-US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个工作日</a:t>
                </a:r>
                <a:endParaRPr lang="zh-CN" altLang="en-US" b="0" kern="12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3" name="椭圆 52"/>
            <p:cNvSpPr/>
            <p:nvPr/>
          </p:nvSpPr>
          <p:spPr>
            <a:xfrm>
              <a:off x="2880385" y="1575570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180719"/>
                <a:satOff val="-3780"/>
                <a:lumOff val="21031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54" name="组合 53"/>
            <p:cNvGrpSpPr/>
            <p:nvPr/>
          </p:nvGrpSpPr>
          <p:grpSpPr>
            <a:xfrm>
              <a:off x="3541989" y="928381"/>
              <a:ext cx="1586427" cy="572532"/>
              <a:chOff x="2274864" y="882"/>
              <a:chExt cx="1586427" cy="572532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2410690" y="882"/>
                <a:ext cx="1392788" cy="5725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5" name="矩形 64"/>
              <p:cNvSpPr/>
              <p:nvPr/>
            </p:nvSpPr>
            <p:spPr>
              <a:xfrm>
                <a:off x="2274864" y="882"/>
                <a:ext cx="1586427" cy="57253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lvl="0" algn="ctr" defTabSz="444500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方案输出：</a:t>
                </a:r>
                <a:endParaRPr lang="en-US" altLang="zh-CN" b="0" kern="1200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lvl="0" algn="ctr" defTabSz="444500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15-20</a:t>
                </a:r>
                <a:r>
                  <a:rPr lang="zh-CN" altLang="en-US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个工作日</a:t>
                </a:r>
                <a:endParaRPr lang="zh-CN" altLang="en-US" b="0" kern="12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5" name="椭圆 54"/>
            <p:cNvSpPr/>
            <p:nvPr/>
          </p:nvSpPr>
          <p:spPr>
            <a:xfrm>
              <a:off x="4295984" y="1574687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361437"/>
                <a:satOff val="-7560"/>
                <a:lumOff val="42063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56" name="组合 55"/>
            <p:cNvGrpSpPr/>
            <p:nvPr/>
          </p:nvGrpSpPr>
          <p:grpSpPr>
            <a:xfrm>
              <a:off x="5128416" y="1791594"/>
              <a:ext cx="1603823" cy="648073"/>
              <a:chOff x="3861292" y="864095"/>
              <a:chExt cx="1132074" cy="648073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3861292" y="864095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3" name="矩形 62"/>
              <p:cNvSpPr/>
              <p:nvPr/>
            </p:nvSpPr>
            <p:spPr>
              <a:xfrm>
                <a:off x="3861292" y="936105"/>
                <a:ext cx="1132074" cy="5760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1120" tIns="71120" rIns="71120" bIns="71120" numCol="1" spcCol="1270" anchor="t" anchorCtr="0">
                <a:noAutofit/>
              </a:bodyPr>
              <a:lstStyle/>
              <a:p>
                <a:pPr lvl="0" algn="ctr" defTabSz="444500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建设实施：</a:t>
                </a:r>
                <a:endParaRPr lang="en-US" altLang="zh-CN" b="0" kern="1200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lvl="0" algn="ctr" defTabSz="444500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视具体情况而定</a:t>
                </a:r>
                <a:endParaRPr lang="zh-CN" altLang="en-US" b="0" kern="12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6132668" y="927499"/>
              <a:ext cx="1607685" cy="576063"/>
              <a:chOff x="4902379" y="0"/>
              <a:chExt cx="1271282" cy="576063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5041587" y="0"/>
                <a:ext cx="1132074" cy="576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1" name="矩形 60"/>
              <p:cNvSpPr/>
              <p:nvPr/>
            </p:nvSpPr>
            <p:spPr>
              <a:xfrm>
                <a:off x="4902379" y="0"/>
                <a:ext cx="1271282" cy="5760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1120" tIns="71120" rIns="71120" bIns="71120" numCol="1" spcCol="1270" anchor="b" anchorCtr="0">
                <a:noAutofit/>
              </a:bodyPr>
              <a:lstStyle/>
              <a:p>
                <a:pPr lvl="0" algn="ctr" defTabSz="444500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持续运营或跟进：</a:t>
                </a:r>
                <a:endParaRPr lang="en-US" altLang="zh-CN" b="0" kern="1200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lvl="0" algn="ctr" defTabSz="444500">
                  <a:lnSpc>
                    <a:spcPts val="108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0" kern="1200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持续</a:t>
                </a:r>
                <a:endParaRPr lang="zh-CN" altLang="en-US" b="0" kern="12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8" name="椭圆 57"/>
            <p:cNvSpPr/>
            <p:nvPr/>
          </p:nvSpPr>
          <p:spPr>
            <a:xfrm>
              <a:off x="5724128" y="1575570"/>
              <a:ext cx="144015" cy="144015"/>
            </a:xfrm>
            <a:prstGeom prst="ellipse">
              <a:avLst/>
            </a:prstGeom>
            <a:solidFill>
              <a:srgbClr val="4F81BD">
                <a:shade val="50000"/>
                <a:hueOff val="180719"/>
                <a:satOff val="-3780"/>
                <a:lumOff val="21031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9" name="椭圆 58"/>
            <p:cNvSpPr/>
            <p:nvPr/>
          </p:nvSpPr>
          <p:spPr>
            <a:xfrm>
              <a:off x="7011265" y="1575570"/>
              <a:ext cx="144015" cy="14401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144575"/>
                <a:satOff val="-3024"/>
                <a:lumOff val="16825"/>
                <a:alphaOff val="0"/>
              </a:schemeClr>
            </a:fillRef>
            <a:effectRef idx="0">
              <a:schemeClr val="accent1">
                <a:shade val="50000"/>
                <a:hueOff val="144575"/>
                <a:satOff val="-3024"/>
                <a:lumOff val="16825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90901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37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0" y="878607"/>
            <a:ext cx="2575466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（二）项目建设流程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xmlns="" id="{C439B3E8-B7B8-48A2-BF9D-783B48DE7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63146"/>
              </p:ext>
            </p:extLst>
          </p:nvPr>
        </p:nvGraphicFramePr>
        <p:xfrm>
          <a:off x="1129553" y="1701771"/>
          <a:ext cx="9810974" cy="478509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688951">
                  <a:extLst>
                    <a:ext uri="{9D8B030D-6E8A-4147-A177-3AD203B41FA5}">
                      <a16:colId xmlns:a16="http://schemas.microsoft.com/office/drawing/2014/main" xmlns="" val="643298985"/>
                    </a:ext>
                  </a:extLst>
                </a:gridCol>
                <a:gridCol w="2259105">
                  <a:extLst>
                    <a:ext uri="{9D8B030D-6E8A-4147-A177-3AD203B41FA5}">
                      <a16:colId xmlns:a16="http://schemas.microsoft.com/office/drawing/2014/main" xmlns="" val="3562308931"/>
                    </a:ext>
                  </a:extLst>
                </a:gridCol>
                <a:gridCol w="4039806">
                  <a:extLst>
                    <a:ext uri="{9D8B030D-6E8A-4147-A177-3AD203B41FA5}">
                      <a16:colId xmlns:a16="http://schemas.microsoft.com/office/drawing/2014/main" xmlns="" val="3618446638"/>
                    </a:ext>
                  </a:extLst>
                </a:gridCol>
                <a:gridCol w="1823112">
                  <a:extLst>
                    <a:ext uri="{9D8B030D-6E8A-4147-A177-3AD203B41FA5}">
                      <a16:colId xmlns:a16="http://schemas.microsoft.com/office/drawing/2014/main" xmlns="" val="2156129102"/>
                    </a:ext>
                  </a:extLst>
                </a:gridCol>
              </a:tblGrid>
              <a:tr h="62356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建设阶段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建设内容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具体内容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建设时间周期（参考）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9955072"/>
                  </a:ext>
                </a:extLst>
              </a:tr>
              <a:tr h="448635">
                <a:tc rowSpan="6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一期专业建设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顶层规划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签署协议；输出方案、招投标流程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个月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extLst>
                  <a:ext uri="{0D108BD9-81ED-4DB2-BD59-A6C34878D82A}">
                    <a16:rowId xmlns:a16="http://schemas.microsoft.com/office/drawing/2014/main" xmlns="" val="3448733343"/>
                  </a:ext>
                </a:extLst>
              </a:tr>
              <a:tr h="661458">
                <a:tc v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实训</a:t>
                      </a:r>
                      <a:r>
                        <a:rPr lang="zh-CN" alt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基地</a:t>
                      </a: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建设与装修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采购软硬件设备及办公家具，配备实训基地；文化装修，综合布线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个月</a:t>
                      </a:r>
                      <a:endParaRPr lang="en-US" altLang="zh-CN" sz="1600" kern="100" dirty="0" smtClean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各项</a:t>
                      </a: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同步</a:t>
                      </a:r>
                      <a:r>
                        <a:rPr 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进行</a:t>
                      </a:r>
                      <a:r>
                        <a:rPr lang="en-US" alt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extLst>
                  <a:ext uri="{0D108BD9-81ED-4DB2-BD59-A6C34878D82A}">
                    <a16:rowId xmlns:a16="http://schemas.microsoft.com/office/drawing/2014/main" xmlns="" val="562677930"/>
                  </a:ext>
                </a:extLst>
              </a:tr>
              <a:tr h="437018">
                <a:tc v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教学资源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实训项目、课程、内容和教学</a:t>
                      </a:r>
                      <a:r>
                        <a:rPr 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安排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 v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0981731"/>
                  </a:ext>
                </a:extLst>
              </a:tr>
              <a:tr h="440749">
                <a:tc v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合作编写配套</a:t>
                      </a:r>
                      <a:r>
                        <a:rPr 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教材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 v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38172741"/>
                  </a:ext>
                </a:extLst>
              </a:tr>
              <a:tr h="420369">
                <a:tc v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教学资源及典型案例</a:t>
                      </a:r>
                      <a:r>
                        <a:rPr 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开发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 v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716017"/>
                  </a:ext>
                </a:extLst>
              </a:tr>
              <a:tr h="451931">
                <a:tc v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师资建设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专业师资组建及</a:t>
                      </a:r>
                      <a:r>
                        <a:rPr lang="zh-CN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培训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 v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0372678"/>
                  </a:ext>
                </a:extLst>
              </a:tr>
              <a:tr h="62356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二期专业建设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二期实训</a:t>
                      </a:r>
                      <a:r>
                        <a:rPr lang="zh-CN" alt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基地</a:t>
                      </a: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建设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实训室规划、实训室具体建设和运营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个月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extLst>
                  <a:ext uri="{0D108BD9-81ED-4DB2-BD59-A6C34878D82A}">
                    <a16:rowId xmlns:a16="http://schemas.microsoft.com/office/drawing/2014/main" xmlns="" val="3792137185"/>
                  </a:ext>
                </a:extLst>
              </a:tr>
              <a:tr h="677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SG" sz="18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三期专业建设</a:t>
                      </a:r>
                      <a:endParaRPr lang="zh-CN" altLang="zh-SG" sz="180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项目运营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基地开放</a:t>
                      </a:r>
                      <a:r>
                        <a:rPr lang="zh-CN" alt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</a:t>
                      </a: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活动策划、社会培训</a:t>
                      </a:r>
                      <a:r>
                        <a:rPr lang="zh-CN" altLang="en-US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、技能鉴定、创业孵化等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持续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881" marR="32881" marT="0" marB="0" anchor="ctr"/>
                </a:tc>
                <a:extLst>
                  <a:ext uri="{0D108BD9-81ED-4DB2-BD59-A6C34878D82A}">
                    <a16:rowId xmlns:a16="http://schemas.microsoft.com/office/drawing/2014/main" xmlns="" val="955134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7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4414" y="852074"/>
            <a:ext cx="4015613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（二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）专业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人才就业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情况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分析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745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6"/>
          <p:cNvSpPr txBox="1"/>
          <p:nvPr/>
        </p:nvSpPr>
        <p:spPr>
          <a:xfrm>
            <a:off x="886000" y="1839825"/>
            <a:ext cx="10506347" cy="2149512"/>
          </a:xfrm>
          <a:prstGeom prst="rect">
            <a:avLst/>
          </a:prstGeom>
          <a:noFill/>
        </p:spPr>
        <p:txBody>
          <a:bodyPr wrap="square" lIns="71323" tIns="35662" rIns="71323" bIns="35662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>
              <a:lnSpc>
                <a:spcPct val="150000"/>
              </a:lnSpc>
              <a:spcAft>
                <a:spcPts val="936"/>
              </a:spcAft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职业教育机械加工技术专业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主要包括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数控技术、模具、焊接技术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、机械加工技术加工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、机电技术应用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等专业方向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。机械加工技术专业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涉及的领域广泛，就业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面宽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。机械加工技术专业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所具备的广度适应性，比如在设备维护、数控维修、环保设备设计等领域的应用。同时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，机械加工技术专业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还涉及不少交叉科，通过这些知识的积累，也为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跨机械加工技术专业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、跨行业就业提供了强有力的保障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机械加工技术类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要求学生具备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敏锐的感受力和独特的创造力，富于想象力，并具备较强的动手能力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889" y="3634033"/>
            <a:ext cx="4171276" cy="287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文本框 56"/>
          <p:cNvSpPr txBox="1"/>
          <p:nvPr/>
        </p:nvSpPr>
        <p:spPr>
          <a:xfrm>
            <a:off x="886001" y="4141694"/>
            <a:ext cx="6076888" cy="2149512"/>
          </a:xfrm>
          <a:prstGeom prst="rect">
            <a:avLst/>
          </a:prstGeom>
          <a:noFill/>
        </p:spPr>
        <p:txBody>
          <a:bodyPr wrap="square" lIns="71323" tIns="35662" rIns="71323" bIns="35662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>
              <a:lnSpc>
                <a:spcPct val="150000"/>
              </a:lnSpc>
              <a:spcAft>
                <a:spcPts val="936"/>
              </a:spcAft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目前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，我国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的机械加工技术专业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不仅表现在数量上的短缺，而且在质量上也存在一定缺陷，即他们的知识结构还不能完全适应、满足企业需求。为顺应工业化生产发展需求，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职业教育应为完善学生的理论基础知识，培养学生的实际操作能力开拓新的培养方式，教学方法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382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38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0" y="878607"/>
            <a:ext cx="2758346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（三）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项目包含的内容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897773" y="1404476"/>
            <a:ext cx="10551277" cy="4970110"/>
            <a:chOff x="897773" y="1614026"/>
            <a:chExt cx="10551277" cy="4970110"/>
          </a:xfrm>
        </p:grpSpPr>
        <p:grpSp>
          <p:nvGrpSpPr>
            <p:cNvPr id="46" name="Group 39"/>
            <p:cNvGrpSpPr/>
            <p:nvPr/>
          </p:nvGrpSpPr>
          <p:grpSpPr>
            <a:xfrm>
              <a:off x="3392215" y="1614026"/>
              <a:ext cx="5407569" cy="4970110"/>
              <a:chOff x="3392215" y="1614026"/>
              <a:chExt cx="5407569" cy="4970110"/>
            </a:xfrm>
          </p:grpSpPr>
          <p:sp>
            <p:nvSpPr>
              <p:cNvPr id="79" name="Freeform 6"/>
              <p:cNvSpPr>
                <a:spLocks noEditPoints="1"/>
              </p:cNvSpPr>
              <p:nvPr/>
            </p:nvSpPr>
            <p:spPr bwMode="auto">
              <a:xfrm>
                <a:off x="6399045" y="4571163"/>
                <a:ext cx="364143" cy="366587"/>
              </a:xfrm>
              <a:custGeom>
                <a:avLst/>
                <a:gdLst>
                  <a:gd name="T0" fmla="*/ 143 w 189"/>
                  <a:gd name="T1" fmla="*/ 160 h 190"/>
                  <a:gd name="T2" fmla="*/ 160 w 189"/>
                  <a:gd name="T3" fmla="*/ 163 h 190"/>
                  <a:gd name="T4" fmla="*/ 161 w 189"/>
                  <a:gd name="T5" fmla="*/ 153 h 190"/>
                  <a:gd name="T6" fmla="*/ 171 w 189"/>
                  <a:gd name="T7" fmla="*/ 143 h 190"/>
                  <a:gd name="T8" fmla="*/ 177 w 189"/>
                  <a:gd name="T9" fmla="*/ 133 h 190"/>
                  <a:gd name="T10" fmla="*/ 175 w 189"/>
                  <a:gd name="T11" fmla="*/ 118 h 190"/>
                  <a:gd name="T12" fmla="*/ 188 w 189"/>
                  <a:gd name="T13" fmla="*/ 113 h 190"/>
                  <a:gd name="T14" fmla="*/ 175 w 189"/>
                  <a:gd name="T15" fmla="*/ 101 h 190"/>
                  <a:gd name="T16" fmla="*/ 189 w 189"/>
                  <a:gd name="T17" fmla="*/ 90 h 190"/>
                  <a:gd name="T18" fmla="*/ 182 w 189"/>
                  <a:gd name="T19" fmla="*/ 83 h 190"/>
                  <a:gd name="T20" fmla="*/ 181 w 189"/>
                  <a:gd name="T21" fmla="*/ 69 h 190"/>
                  <a:gd name="T22" fmla="*/ 177 w 189"/>
                  <a:gd name="T23" fmla="*/ 58 h 190"/>
                  <a:gd name="T24" fmla="*/ 168 w 189"/>
                  <a:gd name="T25" fmla="*/ 47 h 190"/>
                  <a:gd name="T26" fmla="*/ 169 w 189"/>
                  <a:gd name="T27" fmla="*/ 37 h 190"/>
                  <a:gd name="T28" fmla="*/ 152 w 189"/>
                  <a:gd name="T29" fmla="*/ 38 h 190"/>
                  <a:gd name="T30" fmla="*/ 153 w 189"/>
                  <a:gd name="T31" fmla="*/ 20 h 190"/>
                  <a:gd name="T32" fmla="*/ 142 w 189"/>
                  <a:gd name="T33" fmla="*/ 21 h 190"/>
                  <a:gd name="T34" fmla="*/ 131 w 189"/>
                  <a:gd name="T35" fmla="*/ 13 h 190"/>
                  <a:gd name="T36" fmla="*/ 120 w 189"/>
                  <a:gd name="T37" fmla="*/ 9 h 190"/>
                  <a:gd name="T38" fmla="*/ 106 w 189"/>
                  <a:gd name="T39" fmla="*/ 8 h 190"/>
                  <a:gd name="T40" fmla="*/ 99 w 189"/>
                  <a:gd name="T41" fmla="*/ 1 h 190"/>
                  <a:gd name="T42" fmla="*/ 88 w 189"/>
                  <a:gd name="T43" fmla="*/ 15 h 190"/>
                  <a:gd name="T44" fmla="*/ 76 w 189"/>
                  <a:gd name="T45" fmla="*/ 2 h 190"/>
                  <a:gd name="T46" fmla="*/ 70 w 189"/>
                  <a:gd name="T47" fmla="*/ 11 h 190"/>
                  <a:gd name="T48" fmla="*/ 57 w 189"/>
                  <a:gd name="T49" fmla="*/ 14 h 190"/>
                  <a:gd name="T50" fmla="*/ 47 w 189"/>
                  <a:gd name="T51" fmla="*/ 13 h 190"/>
                  <a:gd name="T52" fmla="*/ 46 w 189"/>
                  <a:gd name="T53" fmla="*/ 31 h 190"/>
                  <a:gd name="T54" fmla="*/ 29 w 189"/>
                  <a:gd name="T55" fmla="*/ 27 h 190"/>
                  <a:gd name="T56" fmla="*/ 28 w 189"/>
                  <a:gd name="T57" fmla="*/ 38 h 190"/>
                  <a:gd name="T58" fmla="*/ 18 w 189"/>
                  <a:gd name="T59" fmla="*/ 47 h 190"/>
                  <a:gd name="T60" fmla="*/ 13 w 189"/>
                  <a:gd name="T61" fmla="*/ 58 h 190"/>
                  <a:gd name="T62" fmla="*/ 14 w 189"/>
                  <a:gd name="T63" fmla="*/ 73 h 190"/>
                  <a:gd name="T64" fmla="*/ 2 w 189"/>
                  <a:gd name="T65" fmla="*/ 77 h 190"/>
                  <a:gd name="T66" fmla="*/ 14 w 189"/>
                  <a:gd name="T67" fmla="*/ 89 h 190"/>
                  <a:gd name="T68" fmla="*/ 0 w 189"/>
                  <a:gd name="T69" fmla="*/ 100 h 190"/>
                  <a:gd name="T70" fmla="*/ 7 w 189"/>
                  <a:gd name="T71" fmla="*/ 108 h 190"/>
                  <a:gd name="T72" fmla="*/ 8 w 189"/>
                  <a:gd name="T73" fmla="*/ 121 h 190"/>
                  <a:gd name="T74" fmla="*/ 13 w 189"/>
                  <a:gd name="T75" fmla="*/ 133 h 190"/>
                  <a:gd name="T76" fmla="*/ 21 w 189"/>
                  <a:gd name="T77" fmla="*/ 144 h 190"/>
                  <a:gd name="T78" fmla="*/ 20 w 189"/>
                  <a:gd name="T79" fmla="*/ 154 h 190"/>
                  <a:gd name="T80" fmla="*/ 37 w 189"/>
                  <a:gd name="T81" fmla="*/ 152 h 190"/>
                  <a:gd name="T82" fmla="*/ 37 w 189"/>
                  <a:gd name="T83" fmla="*/ 170 h 190"/>
                  <a:gd name="T84" fmla="*/ 47 w 189"/>
                  <a:gd name="T85" fmla="*/ 169 h 190"/>
                  <a:gd name="T86" fmla="*/ 58 w 189"/>
                  <a:gd name="T87" fmla="*/ 177 h 190"/>
                  <a:gd name="T88" fmla="*/ 69 w 189"/>
                  <a:gd name="T89" fmla="*/ 182 h 190"/>
                  <a:gd name="T90" fmla="*/ 83 w 189"/>
                  <a:gd name="T91" fmla="*/ 183 h 190"/>
                  <a:gd name="T92" fmla="*/ 90 w 189"/>
                  <a:gd name="T93" fmla="*/ 190 h 190"/>
                  <a:gd name="T94" fmla="*/ 101 w 189"/>
                  <a:gd name="T95" fmla="*/ 176 h 190"/>
                  <a:gd name="T96" fmla="*/ 113 w 189"/>
                  <a:gd name="T97" fmla="*/ 188 h 190"/>
                  <a:gd name="T98" fmla="*/ 119 w 189"/>
                  <a:gd name="T99" fmla="*/ 180 h 190"/>
                  <a:gd name="T100" fmla="*/ 133 w 189"/>
                  <a:gd name="T101" fmla="*/ 177 h 190"/>
                  <a:gd name="T102" fmla="*/ 142 w 189"/>
                  <a:gd name="T103" fmla="*/ 177 h 190"/>
                  <a:gd name="T104" fmla="*/ 80 w 189"/>
                  <a:gd name="T105" fmla="*/ 66 h 190"/>
                  <a:gd name="T106" fmla="*/ 78 w 189"/>
                  <a:gd name="T107" fmla="*/ 74 h 190"/>
                  <a:gd name="T108" fmla="*/ 113 w 189"/>
                  <a:gd name="T109" fmla="*/ 85 h 190"/>
                  <a:gd name="T110" fmla="*/ 66 w 189"/>
                  <a:gd name="T111" fmla="*/ 109 h 190"/>
                  <a:gd name="T112" fmla="*/ 74 w 189"/>
                  <a:gd name="T113" fmla="*/ 112 h 190"/>
                  <a:gd name="T114" fmla="*/ 88 w 189"/>
                  <a:gd name="T115" fmla="*/ 82 h 190"/>
                  <a:gd name="T116" fmla="*/ 81 w 189"/>
                  <a:gd name="T117" fmla="*/ 102 h 190"/>
                  <a:gd name="T118" fmla="*/ 112 w 189"/>
                  <a:gd name="T119" fmla="*/ 11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9" h="190">
                    <a:moveTo>
                      <a:pt x="143" y="171"/>
                    </a:moveTo>
                    <a:cubicBezTo>
                      <a:pt x="142" y="169"/>
                      <a:pt x="142" y="169"/>
                      <a:pt x="142" y="169"/>
                    </a:cubicBezTo>
                    <a:cubicBezTo>
                      <a:pt x="140" y="167"/>
                      <a:pt x="140" y="163"/>
                      <a:pt x="143" y="160"/>
                    </a:cubicBezTo>
                    <a:cubicBezTo>
                      <a:pt x="146" y="157"/>
                      <a:pt x="150" y="158"/>
                      <a:pt x="153" y="161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6" y="165"/>
                      <a:pt x="159" y="165"/>
                      <a:pt x="160" y="163"/>
                    </a:cubicBezTo>
                    <a:cubicBezTo>
                      <a:pt x="161" y="162"/>
                      <a:pt x="162" y="162"/>
                      <a:pt x="163" y="161"/>
                    </a:cubicBezTo>
                    <a:cubicBezTo>
                      <a:pt x="165" y="159"/>
                      <a:pt x="165" y="156"/>
                      <a:pt x="163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58" y="151"/>
                      <a:pt x="157" y="147"/>
                      <a:pt x="159" y="144"/>
                    </a:cubicBezTo>
                    <a:cubicBezTo>
                      <a:pt x="161" y="140"/>
                      <a:pt x="166" y="140"/>
                      <a:pt x="169" y="142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3" y="145"/>
                      <a:pt x="176" y="144"/>
                      <a:pt x="177" y="142"/>
                    </a:cubicBezTo>
                    <a:cubicBezTo>
                      <a:pt x="178" y="141"/>
                      <a:pt x="178" y="140"/>
                      <a:pt x="179" y="139"/>
                    </a:cubicBezTo>
                    <a:cubicBezTo>
                      <a:pt x="180" y="136"/>
                      <a:pt x="179" y="134"/>
                      <a:pt x="177" y="133"/>
                    </a:cubicBezTo>
                    <a:cubicBezTo>
                      <a:pt x="174" y="132"/>
                      <a:pt x="174" y="132"/>
                      <a:pt x="174" y="132"/>
                    </a:cubicBezTo>
                    <a:cubicBezTo>
                      <a:pt x="171" y="130"/>
                      <a:pt x="169" y="127"/>
                      <a:pt x="171" y="123"/>
                    </a:cubicBezTo>
                    <a:cubicBezTo>
                      <a:pt x="169" y="120"/>
                      <a:pt x="172" y="116"/>
                      <a:pt x="175" y="118"/>
                    </a:cubicBezTo>
                    <a:cubicBezTo>
                      <a:pt x="181" y="120"/>
                      <a:pt x="181" y="120"/>
                      <a:pt x="181" y="120"/>
                    </a:cubicBezTo>
                    <a:cubicBezTo>
                      <a:pt x="183" y="121"/>
                      <a:pt x="186" y="119"/>
                      <a:pt x="187" y="117"/>
                    </a:cubicBezTo>
                    <a:cubicBezTo>
                      <a:pt x="187" y="116"/>
                      <a:pt x="187" y="114"/>
                      <a:pt x="188" y="113"/>
                    </a:cubicBezTo>
                    <a:cubicBezTo>
                      <a:pt x="188" y="111"/>
                      <a:pt x="186" y="108"/>
                      <a:pt x="184" y="108"/>
                    </a:cubicBezTo>
                    <a:cubicBezTo>
                      <a:pt x="181" y="108"/>
                      <a:pt x="181" y="108"/>
                      <a:pt x="181" y="108"/>
                    </a:cubicBezTo>
                    <a:cubicBezTo>
                      <a:pt x="178" y="108"/>
                      <a:pt x="175" y="104"/>
                      <a:pt x="175" y="101"/>
                    </a:cubicBezTo>
                    <a:cubicBezTo>
                      <a:pt x="176" y="97"/>
                      <a:pt x="179" y="94"/>
                      <a:pt x="183" y="94"/>
                    </a:cubicBezTo>
                    <a:cubicBezTo>
                      <a:pt x="185" y="94"/>
                      <a:pt x="185" y="94"/>
                      <a:pt x="185" y="94"/>
                    </a:cubicBezTo>
                    <a:cubicBezTo>
                      <a:pt x="187" y="95"/>
                      <a:pt x="189" y="93"/>
                      <a:pt x="189" y="90"/>
                    </a:cubicBezTo>
                    <a:cubicBezTo>
                      <a:pt x="189" y="89"/>
                      <a:pt x="189" y="87"/>
                      <a:pt x="189" y="86"/>
                    </a:cubicBezTo>
                    <a:cubicBezTo>
                      <a:pt x="189" y="84"/>
                      <a:pt x="186" y="82"/>
                      <a:pt x="184" y="82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178" y="84"/>
                      <a:pt x="174" y="81"/>
                      <a:pt x="173" y="78"/>
                    </a:cubicBezTo>
                    <a:cubicBezTo>
                      <a:pt x="173" y="74"/>
                      <a:pt x="175" y="70"/>
                      <a:pt x="179" y="70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3" y="69"/>
                      <a:pt x="185" y="66"/>
                      <a:pt x="184" y="64"/>
                    </a:cubicBezTo>
                    <a:cubicBezTo>
                      <a:pt x="183" y="62"/>
                      <a:pt x="183" y="61"/>
                      <a:pt x="182" y="60"/>
                    </a:cubicBezTo>
                    <a:cubicBezTo>
                      <a:pt x="182" y="58"/>
                      <a:pt x="179" y="57"/>
                      <a:pt x="177" y="58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1" y="61"/>
                      <a:pt x="167" y="59"/>
                      <a:pt x="165" y="56"/>
                    </a:cubicBezTo>
                    <a:cubicBezTo>
                      <a:pt x="164" y="53"/>
                      <a:pt x="165" y="49"/>
                      <a:pt x="168" y="47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5"/>
                      <a:pt x="173" y="42"/>
                      <a:pt x="171" y="40"/>
                    </a:cubicBezTo>
                    <a:cubicBezTo>
                      <a:pt x="171" y="39"/>
                      <a:pt x="170" y="38"/>
                      <a:pt x="169" y="37"/>
                    </a:cubicBezTo>
                    <a:cubicBezTo>
                      <a:pt x="167" y="35"/>
                      <a:pt x="165" y="34"/>
                      <a:pt x="163" y="36"/>
                    </a:cubicBezTo>
                    <a:cubicBezTo>
                      <a:pt x="161" y="38"/>
                      <a:pt x="161" y="38"/>
                      <a:pt x="161" y="38"/>
                    </a:cubicBezTo>
                    <a:cubicBezTo>
                      <a:pt x="159" y="40"/>
                      <a:pt x="155" y="40"/>
                      <a:pt x="152" y="38"/>
                    </a:cubicBezTo>
                    <a:cubicBezTo>
                      <a:pt x="149" y="36"/>
                      <a:pt x="149" y="31"/>
                      <a:pt x="152" y="28"/>
                    </a:cubicBezTo>
                    <a:cubicBezTo>
                      <a:pt x="153" y="27"/>
                      <a:pt x="153" y="27"/>
                      <a:pt x="153" y="27"/>
                    </a:cubicBezTo>
                    <a:cubicBezTo>
                      <a:pt x="155" y="25"/>
                      <a:pt x="155" y="22"/>
                      <a:pt x="153" y="20"/>
                    </a:cubicBezTo>
                    <a:cubicBezTo>
                      <a:pt x="152" y="20"/>
                      <a:pt x="151" y="19"/>
                      <a:pt x="150" y="18"/>
                    </a:cubicBezTo>
                    <a:cubicBezTo>
                      <a:pt x="147" y="17"/>
                      <a:pt x="145" y="17"/>
                      <a:pt x="143" y="19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0" y="25"/>
                      <a:pt x="136" y="26"/>
                      <a:pt x="133" y="24"/>
                    </a:cubicBezTo>
                    <a:cubicBezTo>
                      <a:pt x="130" y="22"/>
                      <a:pt x="128" y="18"/>
                      <a:pt x="130" y="15"/>
                    </a:cubicBezTo>
                    <a:cubicBezTo>
                      <a:pt x="131" y="13"/>
                      <a:pt x="131" y="13"/>
                      <a:pt x="131" y="13"/>
                    </a:cubicBezTo>
                    <a:cubicBezTo>
                      <a:pt x="133" y="11"/>
                      <a:pt x="132" y="8"/>
                      <a:pt x="129" y="7"/>
                    </a:cubicBezTo>
                    <a:cubicBezTo>
                      <a:pt x="128" y="7"/>
                      <a:pt x="127" y="6"/>
                      <a:pt x="126" y="6"/>
                    </a:cubicBezTo>
                    <a:cubicBezTo>
                      <a:pt x="123" y="5"/>
                      <a:pt x="121" y="6"/>
                      <a:pt x="120" y="9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5"/>
                      <a:pt x="115" y="17"/>
                      <a:pt x="111" y="16"/>
                    </a:cubicBezTo>
                    <a:cubicBezTo>
                      <a:pt x="108" y="15"/>
                      <a:pt x="105" y="12"/>
                      <a:pt x="106" y="8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7" y="4"/>
                      <a:pt x="105" y="1"/>
                      <a:pt x="103" y="1"/>
                    </a:cubicBezTo>
                    <a:cubicBezTo>
                      <a:pt x="102" y="1"/>
                      <a:pt x="100" y="1"/>
                      <a:pt x="99" y="1"/>
                    </a:cubicBezTo>
                    <a:cubicBezTo>
                      <a:pt x="97" y="0"/>
                      <a:pt x="94" y="3"/>
                      <a:pt x="95" y="5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11"/>
                      <a:pt x="92" y="14"/>
                      <a:pt x="88" y="15"/>
                    </a:cubicBezTo>
                    <a:cubicBezTo>
                      <a:pt x="85" y="15"/>
                      <a:pt x="81" y="12"/>
                      <a:pt x="81" y="8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4"/>
                      <a:pt x="78" y="2"/>
                      <a:pt x="76" y="2"/>
                    </a:cubicBezTo>
                    <a:cubicBezTo>
                      <a:pt x="75" y="3"/>
                      <a:pt x="73" y="3"/>
                      <a:pt x="72" y="3"/>
                    </a:cubicBezTo>
                    <a:cubicBezTo>
                      <a:pt x="70" y="4"/>
                      <a:pt x="68" y="6"/>
                      <a:pt x="69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1" y="14"/>
                      <a:pt x="69" y="18"/>
                      <a:pt x="66" y="20"/>
                    </a:cubicBezTo>
                    <a:cubicBezTo>
                      <a:pt x="62" y="21"/>
                      <a:pt x="58" y="19"/>
                      <a:pt x="57" y="15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1"/>
                      <a:pt x="53" y="10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9" y="12"/>
                      <a:pt x="48" y="13"/>
                      <a:pt x="47" y="13"/>
                    </a:cubicBezTo>
                    <a:cubicBezTo>
                      <a:pt x="45" y="14"/>
                      <a:pt x="44" y="17"/>
                      <a:pt x="46" y="19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9" y="24"/>
                      <a:pt x="49" y="29"/>
                      <a:pt x="46" y="31"/>
                    </a:cubicBezTo>
                    <a:cubicBezTo>
                      <a:pt x="43" y="33"/>
                      <a:pt x="38" y="32"/>
                      <a:pt x="36" y="29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26"/>
                      <a:pt x="31" y="25"/>
                      <a:pt x="29" y="27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4" y="32"/>
                      <a:pt x="24" y="35"/>
                      <a:pt x="26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1" y="40"/>
                      <a:pt x="32" y="44"/>
                      <a:pt x="29" y="47"/>
                    </a:cubicBezTo>
                    <a:cubicBezTo>
                      <a:pt x="27" y="50"/>
                      <a:pt x="23" y="51"/>
                      <a:pt x="20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6" y="46"/>
                      <a:pt x="13" y="46"/>
                      <a:pt x="12" y="48"/>
                    </a:cubicBezTo>
                    <a:cubicBezTo>
                      <a:pt x="12" y="50"/>
                      <a:pt x="11" y="51"/>
                      <a:pt x="10" y="52"/>
                    </a:cubicBezTo>
                    <a:cubicBezTo>
                      <a:pt x="9" y="54"/>
                      <a:pt x="10" y="57"/>
                      <a:pt x="13" y="58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8" y="60"/>
                      <a:pt x="20" y="64"/>
                      <a:pt x="19" y="67"/>
                    </a:cubicBezTo>
                    <a:cubicBezTo>
                      <a:pt x="20" y="71"/>
                      <a:pt x="17" y="74"/>
                      <a:pt x="14" y="73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6" y="70"/>
                      <a:pt x="3" y="71"/>
                      <a:pt x="2" y="74"/>
                    </a:cubicBezTo>
                    <a:cubicBezTo>
                      <a:pt x="2" y="75"/>
                      <a:pt x="2" y="76"/>
                      <a:pt x="2" y="77"/>
                    </a:cubicBezTo>
                    <a:cubicBezTo>
                      <a:pt x="1" y="80"/>
                      <a:pt x="3" y="82"/>
                      <a:pt x="5" y="82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11" y="83"/>
                      <a:pt x="14" y="85"/>
                      <a:pt x="14" y="89"/>
                    </a:cubicBezTo>
                    <a:cubicBezTo>
                      <a:pt x="14" y="93"/>
                      <a:pt x="11" y="96"/>
                      <a:pt x="6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2" y="96"/>
                      <a:pt x="0" y="98"/>
                      <a:pt x="0" y="100"/>
                    </a:cubicBezTo>
                    <a:cubicBezTo>
                      <a:pt x="0" y="102"/>
                      <a:pt x="0" y="103"/>
                      <a:pt x="0" y="104"/>
                    </a:cubicBezTo>
                    <a:cubicBezTo>
                      <a:pt x="0" y="107"/>
                      <a:pt x="3" y="108"/>
                      <a:pt x="5" y="108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11" y="107"/>
                      <a:pt x="14" y="109"/>
                      <a:pt x="15" y="112"/>
                    </a:cubicBezTo>
                    <a:cubicBezTo>
                      <a:pt x="17" y="116"/>
                      <a:pt x="14" y="120"/>
                      <a:pt x="10" y="121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6" y="122"/>
                      <a:pt x="4" y="124"/>
                      <a:pt x="5" y="127"/>
                    </a:cubicBezTo>
                    <a:cubicBezTo>
                      <a:pt x="6" y="128"/>
                      <a:pt x="6" y="129"/>
                      <a:pt x="7" y="130"/>
                    </a:cubicBezTo>
                    <a:cubicBezTo>
                      <a:pt x="8" y="133"/>
                      <a:pt x="10" y="134"/>
                      <a:pt x="13" y="133"/>
                    </a:cubicBezTo>
                    <a:cubicBezTo>
                      <a:pt x="15" y="132"/>
                      <a:pt x="15" y="132"/>
                      <a:pt x="15" y="132"/>
                    </a:cubicBezTo>
                    <a:cubicBezTo>
                      <a:pt x="18" y="130"/>
                      <a:pt x="22" y="131"/>
                      <a:pt x="24" y="134"/>
                    </a:cubicBezTo>
                    <a:cubicBezTo>
                      <a:pt x="26" y="138"/>
                      <a:pt x="24" y="142"/>
                      <a:pt x="21" y="144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17" y="146"/>
                      <a:pt x="16" y="149"/>
                      <a:pt x="18" y="151"/>
                    </a:cubicBezTo>
                    <a:cubicBezTo>
                      <a:pt x="19" y="152"/>
                      <a:pt x="19" y="153"/>
                      <a:pt x="20" y="154"/>
                    </a:cubicBezTo>
                    <a:cubicBezTo>
                      <a:pt x="22" y="156"/>
                      <a:pt x="25" y="156"/>
                      <a:pt x="26" y="154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30" y="150"/>
                      <a:pt x="34" y="150"/>
                      <a:pt x="37" y="152"/>
                    </a:cubicBezTo>
                    <a:cubicBezTo>
                      <a:pt x="40" y="155"/>
                      <a:pt x="40" y="159"/>
                      <a:pt x="38" y="162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4" y="165"/>
                      <a:pt x="34" y="169"/>
                      <a:pt x="37" y="170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42" y="174"/>
                      <a:pt x="45" y="173"/>
                      <a:pt x="46" y="171"/>
                    </a:cubicBezTo>
                    <a:cubicBezTo>
                      <a:pt x="47" y="169"/>
                      <a:pt x="47" y="169"/>
                      <a:pt x="47" y="169"/>
                    </a:cubicBezTo>
                    <a:cubicBezTo>
                      <a:pt x="48" y="166"/>
                      <a:pt x="52" y="165"/>
                      <a:pt x="55" y="166"/>
                    </a:cubicBezTo>
                    <a:cubicBezTo>
                      <a:pt x="59" y="167"/>
                      <a:pt x="61" y="172"/>
                      <a:pt x="59" y="176"/>
                    </a:cubicBezTo>
                    <a:cubicBezTo>
                      <a:pt x="58" y="177"/>
                      <a:pt x="58" y="177"/>
                      <a:pt x="58" y="177"/>
                    </a:cubicBezTo>
                    <a:cubicBezTo>
                      <a:pt x="57" y="180"/>
                      <a:pt x="58" y="182"/>
                      <a:pt x="60" y="183"/>
                    </a:cubicBezTo>
                    <a:cubicBezTo>
                      <a:pt x="61" y="184"/>
                      <a:pt x="62" y="184"/>
                      <a:pt x="64" y="185"/>
                    </a:cubicBezTo>
                    <a:cubicBezTo>
                      <a:pt x="66" y="186"/>
                      <a:pt x="69" y="184"/>
                      <a:pt x="69" y="182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70" y="176"/>
                      <a:pt x="73" y="174"/>
                      <a:pt x="77" y="174"/>
                    </a:cubicBezTo>
                    <a:cubicBezTo>
                      <a:pt x="81" y="174"/>
                      <a:pt x="84" y="179"/>
                      <a:pt x="83" y="183"/>
                    </a:cubicBezTo>
                    <a:cubicBezTo>
                      <a:pt x="82" y="184"/>
                      <a:pt x="82" y="184"/>
                      <a:pt x="82" y="184"/>
                    </a:cubicBezTo>
                    <a:cubicBezTo>
                      <a:pt x="82" y="187"/>
                      <a:pt x="84" y="189"/>
                      <a:pt x="86" y="190"/>
                    </a:cubicBezTo>
                    <a:cubicBezTo>
                      <a:pt x="87" y="190"/>
                      <a:pt x="89" y="190"/>
                      <a:pt x="90" y="190"/>
                    </a:cubicBezTo>
                    <a:cubicBezTo>
                      <a:pt x="93" y="190"/>
                      <a:pt x="95" y="188"/>
                      <a:pt x="94" y="185"/>
                    </a:cubicBezTo>
                    <a:cubicBezTo>
                      <a:pt x="94" y="183"/>
                      <a:pt x="94" y="183"/>
                      <a:pt x="94" y="183"/>
                    </a:cubicBezTo>
                    <a:cubicBezTo>
                      <a:pt x="94" y="179"/>
                      <a:pt x="97" y="176"/>
                      <a:pt x="101" y="176"/>
                    </a:cubicBezTo>
                    <a:cubicBezTo>
                      <a:pt x="104" y="174"/>
                      <a:pt x="108" y="176"/>
                      <a:pt x="108" y="180"/>
                    </a:cubicBezTo>
                    <a:cubicBezTo>
                      <a:pt x="108" y="184"/>
                      <a:pt x="108" y="184"/>
                      <a:pt x="108" y="184"/>
                    </a:cubicBezTo>
                    <a:cubicBezTo>
                      <a:pt x="108" y="187"/>
                      <a:pt x="111" y="189"/>
                      <a:pt x="113" y="188"/>
                    </a:cubicBezTo>
                    <a:cubicBezTo>
                      <a:pt x="114" y="188"/>
                      <a:pt x="116" y="188"/>
                      <a:pt x="117" y="187"/>
                    </a:cubicBezTo>
                    <a:cubicBezTo>
                      <a:pt x="119" y="187"/>
                      <a:pt x="121" y="184"/>
                      <a:pt x="120" y="182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18" y="176"/>
                      <a:pt x="120" y="171"/>
                      <a:pt x="124" y="171"/>
                    </a:cubicBezTo>
                    <a:cubicBezTo>
                      <a:pt x="128" y="170"/>
                      <a:pt x="131" y="172"/>
                      <a:pt x="132" y="175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3" y="179"/>
                      <a:pt x="136" y="180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40" y="178"/>
                      <a:pt x="141" y="178"/>
                      <a:pt x="142" y="177"/>
                    </a:cubicBezTo>
                    <a:cubicBezTo>
                      <a:pt x="144" y="176"/>
                      <a:pt x="145" y="173"/>
                      <a:pt x="143" y="171"/>
                    </a:cubicBezTo>
                    <a:moveTo>
                      <a:pt x="78" y="74"/>
                    </a:moveTo>
                    <a:cubicBezTo>
                      <a:pt x="76" y="71"/>
                      <a:pt x="77" y="68"/>
                      <a:pt x="80" y="66"/>
                    </a:cubicBezTo>
                    <a:cubicBezTo>
                      <a:pt x="83" y="65"/>
                      <a:pt x="87" y="66"/>
                      <a:pt x="88" y="69"/>
                    </a:cubicBezTo>
                    <a:cubicBezTo>
                      <a:pt x="89" y="72"/>
                      <a:pt x="88" y="75"/>
                      <a:pt x="86" y="77"/>
                    </a:cubicBezTo>
                    <a:cubicBezTo>
                      <a:pt x="83" y="78"/>
                      <a:pt x="79" y="77"/>
                      <a:pt x="78" y="74"/>
                    </a:cubicBezTo>
                    <a:moveTo>
                      <a:pt x="123" y="80"/>
                    </a:moveTo>
                    <a:cubicBezTo>
                      <a:pt x="125" y="83"/>
                      <a:pt x="124" y="86"/>
                      <a:pt x="121" y="88"/>
                    </a:cubicBezTo>
                    <a:cubicBezTo>
                      <a:pt x="118" y="89"/>
                      <a:pt x="115" y="88"/>
                      <a:pt x="113" y="85"/>
                    </a:cubicBezTo>
                    <a:cubicBezTo>
                      <a:pt x="112" y="83"/>
                      <a:pt x="113" y="79"/>
                      <a:pt x="116" y="78"/>
                    </a:cubicBezTo>
                    <a:cubicBezTo>
                      <a:pt x="118" y="76"/>
                      <a:pt x="122" y="77"/>
                      <a:pt x="123" y="80"/>
                    </a:cubicBezTo>
                    <a:moveTo>
                      <a:pt x="66" y="109"/>
                    </a:moveTo>
                    <a:cubicBezTo>
                      <a:pt x="65" y="107"/>
                      <a:pt x="66" y="103"/>
                      <a:pt x="69" y="102"/>
                    </a:cubicBezTo>
                    <a:cubicBezTo>
                      <a:pt x="72" y="100"/>
                      <a:pt x="75" y="101"/>
                      <a:pt x="77" y="104"/>
                    </a:cubicBezTo>
                    <a:cubicBezTo>
                      <a:pt x="78" y="107"/>
                      <a:pt x="77" y="110"/>
                      <a:pt x="74" y="112"/>
                    </a:cubicBezTo>
                    <a:cubicBezTo>
                      <a:pt x="71" y="113"/>
                      <a:pt x="68" y="112"/>
                      <a:pt x="66" y="109"/>
                    </a:cubicBezTo>
                    <a:moveTo>
                      <a:pt x="81" y="102"/>
                    </a:moveTo>
                    <a:cubicBezTo>
                      <a:pt x="77" y="95"/>
                      <a:pt x="80" y="86"/>
                      <a:pt x="88" y="82"/>
                    </a:cubicBezTo>
                    <a:cubicBezTo>
                      <a:pt x="95" y="78"/>
                      <a:pt x="104" y="81"/>
                      <a:pt x="108" y="88"/>
                    </a:cubicBezTo>
                    <a:cubicBezTo>
                      <a:pt x="112" y="96"/>
                      <a:pt x="109" y="105"/>
                      <a:pt x="101" y="108"/>
                    </a:cubicBezTo>
                    <a:cubicBezTo>
                      <a:pt x="94" y="112"/>
                      <a:pt x="85" y="110"/>
                      <a:pt x="81" y="102"/>
                    </a:cubicBezTo>
                    <a:moveTo>
                      <a:pt x="102" y="121"/>
                    </a:moveTo>
                    <a:cubicBezTo>
                      <a:pt x="100" y="118"/>
                      <a:pt x="101" y="115"/>
                      <a:pt x="104" y="113"/>
                    </a:cubicBezTo>
                    <a:cubicBezTo>
                      <a:pt x="107" y="112"/>
                      <a:pt x="111" y="113"/>
                      <a:pt x="112" y="115"/>
                    </a:cubicBezTo>
                    <a:cubicBezTo>
                      <a:pt x="113" y="118"/>
                      <a:pt x="112" y="122"/>
                      <a:pt x="110" y="123"/>
                    </a:cubicBezTo>
                    <a:cubicBezTo>
                      <a:pt x="107" y="125"/>
                      <a:pt x="103" y="124"/>
                      <a:pt x="102" y="121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7"/>
              <p:cNvSpPr>
                <a:spLocks noEditPoints="1"/>
              </p:cNvSpPr>
              <p:nvPr/>
            </p:nvSpPr>
            <p:spPr bwMode="auto">
              <a:xfrm>
                <a:off x="7744012" y="3565900"/>
                <a:ext cx="307933" cy="303860"/>
              </a:xfrm>
              <a:custGeom>
                <a:avLst/>
                <a:gdLst>
                  <a:gd name="T0" fmla="*/ 61 w 160"/>
                  <a:gd name="T1" fmla="*/ 100 h 158"/>
                  <a:gd name="T2" fmla="*/ 79 w 160"/>
                  <a:gd name="T3" fmla="*/ 51 h 158"/>
                  <a:gd name="T4" fmla="*/ 101 w 160"/>
                  <a:gd name="T5" fmla="*/ 98 h 158"/>
                  <a:gd name="T6" fmla="*/ 82 w 160"/>
                  <a:gd name="T7" fmla="*/ 0 h 158"/>
                  <a:gd name="T8" fmla="*/ 67 w 160"/>
                  <a:gd name="T9" fmla="*/ 0 h 158"/>
                  <a:gd name="T10" fmla="*/ 56 w 160"/>
                  <a:gd name="T11" fmla="*/ 19 h 158"/>
                  <a:gd name="T12" fmla="*/ 49 w 160"/>
                  <a:gd name="T13" fmla="*/ 25 h 158"/>
                  <a:gd name="T14" fmla="*/ 38 w 160"/>
                  <a:gd name="T15" fmla="*/ 21 h 158"/>
                  <a:gd name="T16" fmla="*/ 28 w 160"/>
                  <a:gd name="T17" fmla="*/ 18 h 158"/>
                  <a:gd name="T18" fmla="*/ 15 w 160"/>
                  <a:gd name="T19" fmla="*/ 31 h 158"/>
                  <a:gd name="T20" fmla="*/ 22 w 160"/>
                  <a:gd name="T21" fmla="*/ 54 h 158"/>
                  <a:gd name="T22" fmla="*/ 18 w 160"/>
                  <a:gd name="T23" fmla="*/ 63 h 158"/>
                  <a:gd name="T24" fmla="*/ 0 w 160"/>
                  <a:gd name="T25" fmla="*/ 76 h 158"/>
                  <a:gd name="T26" fmla="*/ 5 w 160"/>
                  <a:gd name="T27" fmla="*/ 96 h 158"/>
                  <a:gd name="T28" fmla="*/ 24 w 160"/>
                  <a:gd name="T29" fmla="*/ 103 h 158"/>
                  <a:gd name="T30" fmla="*/ 20 w 160"/>
                  <a:gd name="T31" fmla="*/ 127 h 158"/>
                  <a:gd name="T32" fmla="*/ 33 w 160"/>
                  <a:gd name="T33" fmla="*/ 143 h 158"/>
                  <a:gd name="T34" fmla="*/ 40 w 160"/>
                  <a:gd name="T35" fmla="*/ 144 h 158"/>
                  <a:gd name="T36" fmla="*/ 58 w 160"/>
                  <a:gd name="T37" fmla="*/ 136 h 158"/>
                  <a:gd name="T38" fmla="*/ 64 w 160"/>
                  <a:gd name="T39" fmla="*/ 139 h 158"/>
                  <a:gd name="T40" fmla="*/ 74 w 160"/>
                  <a:gd name="T41" fmla="*/ 157 h 158"/>
                  <a:gd name="T42" fmla="*/ 78 w 160"/>
                  <a:gd name="T43" fmla="*/ 158 h 158"/>
                  <a:gd name="T44" fmla="*/ 98 w 160"/>
                  <a:gd name="T45" fmla="*/ 154 h 158"/>
                  <a:gd name="T46" fmla="*/ 108 w 160"/>
                  <a:gd name="T47" fmla="*/ 133 h 158"/>
                  <a:gd name="T48" fmla="*/ 111 w 160"/>
                  <a:gd name="T49" fmla="*/ 133 h 158"/>
                  <a:gd name="T50" fmla="*/ 130 w 160"/>
                  <a:gd name="T51" fmla="*/ 139 h 158"/>
                  <a:gd name="T52" fmla="*/ 135 w 160"/>
                  <a:gd name="T53" fmla="*/ 138 h 158"/>
                  <a:gd name="T54" fmla="*/ 146 w 160"/>
                  <a:gd name="T55" fmla="*/ 120 h 158"/>
                  <a:gd name="T56" fmla="*/ 138 w 160"/>
                  <a:gd name="T57" fmla="*/ 99 h 158"/>
                  <a:gd name="T58" fmla="*/ 157 w 160"/>
                  <a:gd name="T59" fmla="*/ 88 h 158"/>
                  <a:gd name="T60" fmla="*/ 158 w 160"/>
                  <a:gd name="T61" fmla="*/ 67 h 158"/>
                  <a:gd name="T62" fmla="*/ 138 w 160"/>
                  <a:gd name="T63" fmla="*/ 56 h 158"/>
                  <a:gd name="T64" fmla="*/ 134 w 160"/>
                  <a:gd name="T65" fmla="*/ 46 h 158"/>
                  <a:gd name="T66" fmla="*/ 139 w 160"/>
                  <a:gd name="T67" fmla="*/ 31 h 158"/>
                  <a:gd name="T68" fmla="*/ 127 w 160"/>
                  <a:gd name="T69" fmla="*/ 15 h 158"/>
                  <a:gd name="T70" fmla="*/ 119 w 160"/>
                  <a:gd name="T71" fmla="*/ 14 h 158"/>
                  <a:gd name="T72" fmla="*/ 101 w 160"/>
                  <a:gd name="T73" fmla="*/ 22 h 158"/>
                  <a:gd name="T74" fmla="*/ 95 w 160"/>
                  <a:gd name="T75" fmla="*/ 19 h 158"/>
                  <a:gd name="T76" fmla="*/ 82 w 160"/>
                  <a:gd name="T7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0" h="158">
                    <a:moveTo>
                      <a:pt x="80" y="107"/>
                    </a:moveTo>
                    <a:cubicBezTo>
                      <a:pt x="73" y="107"/>
                      <a:pt x="67" y="105"/>
                      <a:pt x="61" y="100"/>
                    </a:cubicBezTo>
                    <a:cubicBezTo>
                      <a:pt x="49" y="89"/>
                      <a:pt x="48" y="71"/>
                      <a:pt x="58" y="60"/>
                    </a:cubicBezTo>
                    <a:cubicBezTo>
                      <a:pt x="64" y="54"/>
                      <a:pt x="71" y="51"/>
                      <a:pt x="79" y="51"/>
                    </a:cubicBezTo>
                    <a:cubicBezTo>
                      <a:pt x="86" y="51"/>
                      <a:pt x="93" y="53"/>
                      <a:pt x="98" y="58"/>
                    </a:cubicBezTo>
                    <a:cubicBezTo>
                      <a:pt x="110" y="68"/>
                      <a:pt x="111" y="87"/>
                      <a:pt x="101" y="98"/>
                    </a:cubicBezTo>
                    <a:cubicBezTo>
                      <a:pt x="96" y="104"/>
                      <a:pt x="88" y="107"/>
                      <a:pt x="80" y="107"/>
                    </a:cubicBezTo>
                    <a:moveTo>
                      <a:pt x="82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6" y="0"/>
                      <a:pt x="72" y="0"/>
                      <a:pt x="67" y="0"/>
                    </a:cubicBezTo>
                    <a:cubicBezTo>
                      <a:pt x="64" y="0"/>
                      <a:pt x="62" y="2"/>
                      <a:pt x="61" y="4"/>
                    </a:cubicBezTo>
                    <a:cubicBezTo>
                      <a:pt x="60" y="9"/>
                      <a:pt x="58" y="14"/>
                      <a:pt x="56" y="19"/>
                    </a:cubicBezTo>
                    <a:cubicBezTo>
                      <a:pt x="56" y="22"/>
                      <a:pt x="54" y="23"/>
                      <a:pt x="51" y="24"/>
                    </a:cubicBezTo>
                    <a:cubicBezTo>
                      <a:pt x="51" y="25"/>
                      <a:pt x="50" y="25"/>
                      <a:pt x="49" y="25"/>
                    </a:cubicBezTo>
                    <a:cubicBezTo>
                      <a:pt x="49" y="25"/>
                      <a:pt x="49" y="25"/>
                      <a:pt x="48" y="25"/>
                    </a:cubicBezTo>
                    <a:cubicBezTo>
                      <a:pt x="45" y="23"/>
                      <a:pt x="41" y="22"/>
                      <a:pt x="38" y="21"/>
                    </a:cubicBezTo>
                    <a:cubicBezTo>
                      <a:pt x="35" y="20"/>
                      <a:pt x="32" y="19"/>
                      <a:pt x="30" y="19"/>
                    </a:cubicBezTo>
                    <a:cubicBezTo>
                      <a:pt x="29" y="18"/>
                      <a:pt x="29" y="18"/>
                      <a:pt x="28" y="18"/>
                    </a:cubicBezTo>
                    <a:cubicBezTo>
                      <a:pt x="27" y="18"/>
                      <a:pt x="26" y="19"/>
                      <a:pt x="25" y="20"/>
                    </a:cubicBezTo>
                    <a:cubicBezTo>
                      <a:pt x="22" y="24"/>
                      <a:pt x="19" y="28"/>
                      <a:pt x="15" y="31"/>
                    </a:cubicBezTo>
                    <a:cubicBezTo>
                      <a:pt x="13" y="33"/>
                      <a:pt x="13" y="36"/>
                      <a:pt x="14" y="39"/>
                    </a:cubicBezTo>
                    <a:cubicBezTo>
                      <a:pt x="17" y="44"/>
                      <a:pt x="19" y="49"/>
                      <a:pt x="22" y="54"/>
                    </a:cubicBezTo>
                    <a:cubicBezTo>
                      <a:pt x="22" y="55"/>
                      <a:pt x="23" y="56"/>
                      <a:pt x="23" y="56"/>
                    </a:cubicBezTo>
                    <a:cubicBezTo>
                      <a:pt x="22" y="58"/>
                      <a:pt x="21" y="61"/>
                      <a:pt x="18" y="63"/>
                    </a:cubicBezTo>
                    <a:cubicBezTo>
                      <a:pt x="13" y="65"/>
                      <a:pt x="8" y="68"/>
                      <a:pt x="3" y="70"/>
                    </a:cubicBezTo>
                    <a:cubicBezTo>
                      <a:pt x="1" y="71"/>
                      <a:pt x="0" y="73"/>
                      <a:pt x="0" y="76"/>
                    </a:cubicBezTo>
                    <a:cubicBezTo>
                      <a:pt x="1" y="81"/>
                      <a:pt x="1" y="86"/>
                      <a:pt x="1" y="90"/>
                    </a:cubicBezTo>
                    <a:cubicBezTo>
                      <a:pt x="1" y="93"/>
                      <a:pt x="2" y="95"/>
                      <a:pt x="5" y="96"/>
                    </a:cubicBezTo>
                    <a:cubicBezTo>
                      <a:pt x="11" y="98"/>
                      <a:pt x="16" y="100"/>
                      <a:pt x="22" y="102"/>
                    </a:cubicBezTo>
                    <a:cubicBezTo>
                      <a:pt x="23" y="102"/>
                      <a:pt x="23" y="102"/>
                      <a:pt x="24" y="103"/>
                    </a:cubicBezTo>
                    <a:cubicBezTo>
                      <a:pt x="25" y="105"/>
                      <a:pt x="27" y="108"/>
                      <a:pt x="25" y="111"/>
                    </a:cubicBezTo>
                    <a:cubicBezTo>
                      <a:pt x="23" y="116"/>
                      <a:pt x="22" y="122"/>
                      <a:pt x="20" y="127"/>
                    </a:cubicBezTo>
                    <a:cubicBezTo>
                      <a:pt x="20" y="129"/>
                      <a:pt x="20" y="131"/>
                      <a:pt x="22" y="133"/>
                    </a:cubicBezTo>
                    <a:cubicBezTo>
                      <a:pt x="26" y="136"/>
                      <a:pt x="30" y="139"/>
                      <a:pt x="33" y="143"/>
                    </a:cubicBezTo>
                    <a:cubicBezTo>
                      <a:pt x="35" y="144"/>
                      <a:pt x="36" y="145"/>
                      <a:pt x="37" y="145"/>
                    </a:cubicBezTo>
                    <a:cubicBezTo>
                      <a:pt x="38" y="145"/>
                      <a:pt x="39" y="144"/>
                      <a:pt x="40" y="144"/>
                    </a:cubicBezTo>
                    <a:cubicBezTo>
                      <a:pt x="45" y="142"/>
                      <a:pt x="49" y="140"/>
                      <a:pt x="53" y="137"/>
                    </a:cubicBezTo>
                    <a:cubicBezTo>
                      <a:pt x="55" y="137"/>
                      <a:pt x="57" y="136"/>
                      <a:pt x="58" y="136"/>
                    </a:cubicBezTo>
                    <a:cubicBezTo>
                      <a:pt x="59" y="136"/>
                      <a:pt x="61" y="136"/>
                      <a:pt x="62" y="137"/>
                    </a:cubicBezTo>
                    <a:cubicBezTo>
                      <a:pt x="63" y="137"/>
                      <a:pt x="64" y="138"/>
                      <a:pt x="64" y="139"/>
                    </a:cubicBezTo>
                    <a:cubicBezTo>
                      <a:pt x="66" y="144"/>
                      <a:pt x="69" y="148"/>
                      <a:pt x="71" y="153"/>
                    </a:cubicBezTo>
                    <a:cubicBezTo>
                      <a:pt x="72" y="154"/>
                      <a:pt x="73" y="156"/>
                      <a:pt x="74" y="157"/>
                    </a:cubicBezTo>
                    <a:cubicBezTo>
                      <a:pt x="75" y="158"/>
                      <a:pt x="77" y="158"/>
                      <a:pt x="78" y="158"/>
                    </a:cubicBezTo>
                    <a:cubicBezTo>
                      <a:pt x="78" y="158"/>
                      <a:pt x="78" y="158"/>
                      <a:pt x="78" y="158"/>
                    </a:cubicBezTo>
                    <a:cubicBezTo>
                      <a:pt x="83" y="158"/>
                      <a:pt x="88" y="158"/>
                      <a:pt x="93" y="158"/>
                    </a:cubicBezTo>
                    <a:cubicBezTo>
                      <a:pt x="96" y="158"/>
                      <a:pt x="97" y="156"/>
                      <a:pt x="98" y="154"/>
                    </a:cubicBezTo>
                    <a:cubicBezTo>
                      <a:pt x="100" y="149"/>
                      <a:pt x="102" y="144"/>
                      <a:pt x="103" y="139"/>
                    </a:cubicBezTo>
                    <a:cubicBezTo>
                      <a:pt x="104" y="136"/>
                      <a:pt x="105" y="134"/>
                      <a:pt x="108" y="133"/>
                    </a:cubicBezTo>
                    <a:cubicBezTo>
                      <a:pt x="109" y="133"/>
                      <a:pt x="110" y="133"/>
                      <a:pt x="110" y="133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5" y="135"/>
                      <a:pt x="118" y="136"/>
                      <a:pt x="122" y="137"/>
                    </a:cubicBezTo>
                    <a:cubicBezTo>
                      <a:pt x="125" y="138"/>
                      <a:pt x="127" y="139"/>
                      <a:pt x="130" y="139"/>
                    </a:cubicBezTo>
                    <a:cubicBezTo>
                      <a:pt x="131" y="139"/>
                      <a:pt x="131" y="140"/>
                      <a:pt x="131" y="140"/>
                    </a:cubicBezTo>
                    <a:cubicBezTo>
                      <a:pt x="133" y="140"/>
                      <a:pt x="134" y="139"/>
                      <a:pt x="135" y="138"/>
                    </a:cubicBezTo>
                    <a:cubicBezTo>
                      <a:pt x="138" y="134"/>
                      <a:pt x="141" y="130"/>
                      <a:pt x="144" y="127"/>
                    </a:cubicBezTo>
                    <a:cubicBezTo>
                      <a:pt x="147" y="125"/>
                      <a:pt x="147" y="122"/>
                      <a:pt x="146" y="120"/>
                    </a:cubicBezTo>
                    <a:cubicBezTo>
                      <a:pt x="143" y="115"/>
                      <a:pt x="141" y="110"/>
                      <a:pt x="138" y="105"/>
                    </a:cubicBezTo>
                    <a:cubicBezTo>
                      <a:pt x="137" y="103"/>
                      <a:pt x="137" y="101"/>
                      <a:pt x="138" y="99"/>
                    </a:cubicBezTo>
                    <a:cubicBezTo>
                      <a:pt x="138" y="97"/>
                      <a:pt x="139" y="96"/>
                      <a:pt x="141" y="95"/>
                    </a:cubicBezTo>
                    <a:cubicBezTo>
                      <a:pt x="146" y="93"/>
                      <a:pt x="151" y="90"/>
                      <a:pt x="157" y="88"/>
                    </a:cubicBezTo>
                    <a:cubicBezTo>
                      <a:pt x="159" y="86"/>
                      <a:pt x="160" y="85"/>
                      <a:pt x="159" y="82"/>
                    </a:cubicBezTo>
                    <a:cubicBezTo>
                      <a:pt x="159" y="77"/>
                      <a:pt x="159" y="72"/>
                      <a:pt x="158" y="67"/>
                    </a:cubicBezTo>
                    <a:cubicBezTo>
                      <a:pt x="158" y="65"/>
                      <a:pt x="157" y="63"/>
                      <a:pt x="155" y="62"/>
                    </a:cubicBezTo>
                    <a:cubicBezTo>
                      <a:pt x="149" y="60"/>
                      <a:pt x="144" y="58"/>
                      <a:pt x="138" y="56"/>
                    </a:cubicBezTo>
                    <a:cubicBezTo>
                      <a:pt x="136" y="56"/>
                      <a:pt x="136" y="55"/>
                      <a:pt x="135" y="54"/>
                    </a:cubicBezTo>
                    <a:cubicBezTo>
                      <a:pt x="133" y="51"/>
                      <a:pt x="133" y="49"/>
                      <a:pt x="134" y="46"/>
                    </a:cubicBezTo>
                    <a:cubicBezTo>
                      <a:pt x="135" y="45"/>
                      <a:pt x="135" y="44"/>
                      <a:pt x="136" y="43"/>
                    </a:cubicBezTo>
                    <a:cubicBezTo>
                      <a:pt x="137" y="39"/>
                      <a:pt x="138" y="35"/>
                      <a:pt x="139" y="31"/>
                    </a:cubicBezTo>
                    <a:cubicBezTo>
                      <a:pt x="140" y="29"/>
                      <a:pt x="139" y="27"/>
                      <a:pt x="137" y="25"/>
                    </a:cubicBezTo>
                    <a:cubicBezTo>
                      <a:pt x="133" y="22"/>
                      <a:pt x="130" y="19"/>
                      <a:pt x="127" y="15"/>
                    </a:cubicBezTo>
                    <a:cubicBezTo>
                      <a:pt x="125" y="14"/>
                      <a:pt x="124" y="13"/>
                      <a:pt x="122" y="13"/>
                    </a:cubicBezTo>
                    <a:cubicBezTo>
                      <a:pt x="121" y="13"/>
                      <a:pt x="120" y="14"/>
                      <a:pt x="119" y="14"/>
                    </a:cubicBezTo>
                    <a:cubicBezTo>
                      <a:pt x="115" y="16"/>
                      <a:pt x="110" y="18"/>
                      <a:pt x="106" y="21"/>
                    </a:cubicBezTo>
                    <a:cubicBezTo>
                      <a:pt x="104" y="21"/>
                      <a:pt x="103" y="22"/>
                      <a:pt x="101" y="22"/>
                    </a:cubicBezTo>
                    <a:cubicBezTo>
                      <a:pt x="100" y="22"/>
                      <a:pt x="99" y="22"/>
                      <a:pt x="98" y="21"/>
                    </a:cubicBezTo>
                    <a:cubicBezTo>
                      <a:pt x="97" y="21"/>
                      <a:pt x="96" y="20"/>
                      <a:pt x="95" y="19"/>
                    </a:cubicBezTo>
                    <a:cubicBezTo>
                      <a:pt x="93" y="13"/>
                      <a:pt x="90" y="8"/>
                      <a:pt x="87" y="3"/>
                    </a:cubicBezTo>
                    <a:cubicBezTo>
                      <a:pt x="86" y="0"/>
                      <a:pt x="84" y="0"/>
                      <a:pt x="8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8"/>
              <p:cNvSpPr>
                <a:spLocks noEditPoints="1"/>
              </p:cNvSpPr>
              <p:nvPr/>
            </p:nvSpPr>
            <p:spPr bwMode="auto">
              <a:xfrm>
                <a:off x="8064166" y="3681579"/>
                <a:ext cx="140117" cy="140117"/>
              </a:xfrm>
              <a:custGeom>
                <a:avLst/>
                <a:gdLst>
                  <a:gd name="T0" fmla="*/ 28 w 73"/>
                  <a:gd name="T1" fmla="*/ 46 h 73"/>
                  <a:gd name="T2" fmla="*/ 37 w 73"/>
                  <a:gd name="T3" fmla="*/ 24 h 73"/>
                  <a:gd name="T4" fmla="*/ 47 w 73"/>
                  <a:gd name="T5" fmla="*/ 45 h 73"/>
                  <a:gd name="T6" fmla="*/ 38 w 73"/>
                  <a:gd name="T7" fmla="*/ 0 h 73"/>
                  <a:gd name="T8" fmla="*/ 31 w 73"/>
                  <a:gd name="T9" fmla="*/ 1 h 73"/>
                  <a:gd name="T10" fmla="*/ 26 w 73"/>
                  <a:gd name="T11" fmla="*/ 9 h 73"/>
                  <a:gd name="T12" fmla="*/ 23 w 73"/>
                  <a:gd name="T13" fmla="*/ 12 h 73"/>
                  <a:gd name="T14" fmla="*/ 18 w 73"/>
                  <a:gd name="T15" fmla="*/ 10 h 73"/>
                  <a:gd name="T16" fmla="*/ 13 w 73"/>
                  <a:gd name="T17" fmla="*/ 9 h 73"/>
                  <a:gd name="T18" fmla="*/ 7 w 73"/>
                  <a:gd name="T19" fmla="*/ 15 h 73"/>
                  <a:gd name="T20" fmla="*/ 10 w 73"/>
                  <a:gd name="T21" fmla="*/ 25 h 73"/>
                  <a:gd name="T22" fmla="*/ 9 w 73"/>
                  <a:gd name="T23" fmla="*/ 29 h 73"/>
                  <a:gd name="T24" fmla="*/ 1 w 73"/>
                  <a:gd name="T25" fmla="*/ 35 h 73"/>
                  <a:gd name="T26" fmla="*/ 3 w 73"/>
                  <a:gd name="T27" fmla="*/ 44 h 73"/>
                  <a:gd name="T28" fmla="*/ 11 w 73"/>
                  <a:gd name="T29" fmla="*/ 48 h 73"/>
                  <a:gd name="T30" fmla="*/ 10 w 73"/>
                  <a:gd name="T31" fmla="*/ 59 h 73"/>
                  <a:gd name="T32" fmla="*/ 16 w 73"/>
                  <a:gd name="T33" fmla="*/ 66 h 73"/>
                  <a:gd name="T34" fmla="*/ 19 w 73"/>
                  <a:gd name="T35" fmla="*/ 66 h 73"/>
                  <a:gd name="T36" fmla="*/ 27 w 73"/>
                  <a:gd name="T37" fmla="*/ 63 h 73"/>
                  <a:gd name="T38" fmla="*/ 30 w 73"/>
                  <a:gd name="T39" fmla="*/ 64 h 73"/>
                  <a:gd name="T40" fmla="*/ 34 w 73"/>
                  <a:gd name="T41" fmla="*/ 73 h 73"/>
                  <a:gd name="T42" fmla="*/ 36 w 73"/>
                  <a:gd name="T43" fmla="*/ 73 h 73"/>
                  <a:gd name="T44" fmla="*/ 45 w 73"/>
                  <a:gd name="T45" fmla="*/ 71 h 73"/>
                  <a:gd name="T46" fmla="*/ 50 w 73"/>
                  <a:gd name="T47" fmla="*/ 62 h 73"/>
                  <a:gd name="T48" fmla="*/ 51 w 73"/>
                  <a:gd name="T49" fmla="*/ 61 h 73"/>
                  <a:gd name="T50" fmla="*/ 60 w 73"/>
                  <a:gd name="T51" fmla="*/ 64 h 73"/>
                  <a:gd name="T52" fmla="*/ 62 w 73"/>
                  <a:gd name="T53" fmla="*/ 64 h 73"/>
                  <a:gd name="T54" fmla="*/ 67 w 73"/>
                  <a:gd name="T55" fmla="*/ 55 h 73"/>
                  <a:gd name="T56" fmla="*/ 63 w 73"/>
                  <a:gd name="T57" fmla="*/ 46 h 73"/>
                  <a:gd name="T58" fmla="*/ 72 w 73"/>
                  <a:gd name="T59" fmla="*/ 41 h 73"/>
                  <a:gd name="T60" fmla="*/ 73 w 73"/>
                  <a:gd name="T61" fmla="*/ 31 h 73"/>
                  <a:gd name="T62" fmla="*/ 63 w 73"/>
                  <a:gd name="T63" fmla="*/ 26 h 73"/>
                  <a:gd name="T64" fmla="*/ 62 w 73"/>
                  <a:gd name="T65" fmla="*/ 22 h 73"/>
                  <a:gd name="T66" fmla="*/ 64 w 73"/>
                  <a:gd name="T67" fmla="*/ 15 h 73"/>
                  <a:gd name="T68" fmla="*/ 58 w 73"/>
                  <a:gd name="T69" fmla="*/ 8 h 73"/>
                  <a:gd name="T70" fmla="*/ 55 w 73"/>
                  <a:gd name="T71" fmla="*/ 7 h 73"/>
                  <a:gd name="T72" fmla="*/ 47 w 73"/>
                  <a:gd name="T73" fmla="*/ 11 h 73"/>
                  <a:gd name="T74" fmla="*/ 44 w 73"/>
                  <a:gd name="T75" fmla="*/ 9 h 73"/>
                  <a:gd name="T76" fmla="*/ 38 w 73"/>
                  <a:gd name="T7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" h="73">
                    <a:moveTo>
                      <a:pt x="37" y="50"/>
                    </a:moveTo>
                    <a:cubicBezTo>
                      <a:pt x="34" y="50"/>
                      <a:pt x="31" y="49"/>
                      <a:pt x="28" y="46"/>
                    </a:cubicBezTo>
                    <a:cubicBezTo>
                      <a:pt x="23" y="41"/>
                      <a:pt x="22" y="33"/>
                      <a:pt x="27" y="28"/>
                    </a:cubicBezTo>
                    <a:cubicBezTo>
                      <a:pt x="30" y="25"/>
                      <a:pt x="33" y="24"/>
                      <a:pt x="37" y="24"/>
                    </a:cubicBezTo>
                    <a:cubicBezTo>
                      <a:pt x="40" y="24"/>
                      <a:pt x="43" y="25"/>
                      <a:pt x="45" y="27"/>
                    </a:cubicBezTo>
                    <a:cubicBezTo>
                      <a:pt x="51" y="32"/>
                      <a:pt x="51" y="40"/>
                      <a:pt x="47" y="45"/>
                    </a:cubicBezTo>
                    <a:cubicBezTo>
                      <a:pt x="44" y="48"/>
                      <a:pt x="41" y="50"/>
                      <a:pt x="37" y="50"/>
                    </a:cubicBezTo>
                    <a:moveTo>
                      <a:pt x="38" y="0"/>
                    </a:moveTo>
                    <a:cubicBezTo>
                      <a:pt x="38" y="0"/>
                      <a:pt x="37" y="0"/>
                      <a:pt x="37" y="0"/>
                    </a:cubicBezTo>
                    <a:cubicBezTo>
                      <a:pt x="35" y="1"/>
                      <a:pt x="33" y="1"/>
                      <a:pt x="31" y="1"/>
                    </a:cubicBezTo>
                    <a:cubicBezTo>
                      <a:pt x="30" y="1"/>
                      <a:pt x="29" y="1"/>
                      <a:pt x="28" y="3"/>
                    </a:cubicBezTo>
                    <a:cubicBezTo>
                      <a:pt x="28" y="5"/>
                      <a:pt x="27" y="7"/>
                      <a:pt x="26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1" y="11"/>
                      <a:pt x="19" y="11"/>
                      <a:pt x="18" y="10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9"/>
                      <a:pt x="12" y="9"/>
                      <a:pt x="12" y="10"/>
                    </a:cubicBezTo>
                    <a:cubicBezTo>
                      <a:pt x="10" y="12"/>
                      <a:pt x="9" y="13"/>
                      <a:pt x="7" y="15"/>
                    </a:cubicBezTo>
                    <a:cubicBezTo>
                      <a:pt x="6" y="16"/>
                      <a:pt x="6" y="17"/>
                      <a:pt x="7" y="18"/>
                    </a:cubicBezTo>
                    <a:cubicBezTo>
                      <a:pt x="8" y="21"/>
                      <a:pt x="9" y="23"/>
                      <a:pt x="10" y="25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7"/>
                      <a:pt x="10" y="29"/>
                      <a:pt x="9" y="29"/>
                    </a:cubicBezTo>
                    <a:cubicBezTo>
                      <a:pt x="6" y="30"/>
                      <a:pt x="4" y="31"/>
                      <a:pt x="2" y="33"/>
                    </a:cubicBezTo>
                    <a:cubicBezTo>
                      <a:pt x="1" y="33"/>
                      <a:pt x="0" y="34"/>
                      <a:pt x="1" y="35"/>
                    </a:cubicBezTo>
                    <a:cubicBezTo>
                      <a:pt x="1" y="38"/>
                      <a:pt x="1" y="40"/>
                      <a:pt x="1" y="42"/>
                    </a:cubicBezTo>
                    <a:cubicBezTo>
                      <a:pt x="1" y="43"/>
                      <a:pt x="2" y="44"/>
                      <a:pt x="3" y="44"/>
                    </a:cubicBezTo>
                    <a:cubicBezTo>
                      <a:pt x="5" y="45"/>
                      <a:pt x="8" y="46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9"/>
                      <a:pt x="13" y="50"/>
                      <a:pt x="12" y="51"/>
                    </a:cubicBezTo>
                    <a:cubicBezTo>
                      <a:pt x="11" y="54"/>
                      <a:pt x="11" y="56"/>
                      <a:pt x="10" y="59"/>
                    </a:cubicBezTo>
                    <a:cubicBezTo>
                      <a:pt x="9" y="60"/>
                      <a:pt x="10" y="61"/>
                      <a:pt x="11" y="61"/>
                    </a:cubicBezTo>
                    <a:cubicBezTo>
                      <a:pt x="12" y="63"/>
                      <a:pt x="14" y="64"/>
                      <a:pt x="16" y="66"/>
                    </a:cubicBezTo>
                    <a:cubicBezTo>
                      <a:pt x="16" y="66"/>
                      <a:pt x="17" y="67"/>
                      <a:pt x="18" y="67"/>
                    </a:cubicBezTo>
                    <a:cubicBezTo>
                      <a:pt x="18" y="67"/>
                      <a:pt x="18" y="67"/>
                      <a:pt x="19" y="66"/>
                    </a:cubicBezTo>
                    <a:cubicBezTo>
                      <a:pt x="21" y="65"/>
                      <a:pt x="23" y="64"/>
                      <a:pt x="25" y="63"/>
                    </a:cubicBezTo>
                    <a:cubicBezTo>
                      <a:pt x="26" y="63"/>
                      <a:pt x="26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29" y="63"/>
                      <a:pt x="29" y="64"/>
                      <a:pt x="30" y="64"/>
                    </a:cubicBezTo>
                    <a:cubicBezTo>
                      <a:pt x="31" y="66"/>
                      <a:pt x="32" y="68"/>
                      <a:pt x="33" y="70"/>
                    </a:cubicBezTo>
                    <a:cubicBezTo>
                      <a:pt x="33" y="71"/>
                      <a:pt x="34" y="72"/>
                      <a:pt x="34" y="73"/>
                    </a:cubicBezTo>
                    <a:cubicBezTo>
                      <a:pt x="35" y="73"/>
                      <a:pt x="35" y="73"/>
                      <a:pt x="36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8" y="73"/>
                      <a:pt x="40" y="73"/>
                      <a:pt x="43" y="73"/>
                    </a:cubicBezTo>
                    <a:cubicBezTo>
                      <a:pt x="44" y="73"/>
                      <a:pt x="45" y="72"/>
                      <a:pt x="45" y="71"/>
                    </a:cubicBezTo>
                    <a:cubicBezTo>
                      <a:pt x="46" y="69"/>
                      <a:pt x="47" y="66"/>
                      <a:pt x="48" y="64"/>
                    </a:cubicBezTo>
                    <a:cubicBezTo>
                      <a:pt x="48" y="63"/>
                      <a:pt x="49" y="62"/>
                      <a:pt x="50" y="62"/>
                    </a:cubicBezTo>
                    <a:cubicBezTo>
                      <a:pt x="50" y="61"/>
                      <a:pt x="50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3" y="62"/>
                      <a:pt x="54" y="63"/>
                      <a:pt x="56" y="63"/>
                    </a:cubicBezTo>
                    <a:cubicBezTo>
                      <a:pt x="57" y="64"/>
                      <a:pt x="59" y="64"/>
                      <a:pt x="60" y="64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1" y="64"/>
                      <a:pt x="61" y="64"/>
                      <a:pt x="62" y="64"/>
                    </a:cubicBezTo>
                    <a:cubicBezTo>
                      <a:pt x="63" y="62"/>
                      <a:pt x="65" y="60"/>
                      <a:pt x="66" y="58"/>
                    </a:cubicBezTo>
                    <a:cubicBezTo>
                      <a:pt x="67" y="57"/>
                      <a:pt x="68" y="56"/>
                      <a:pt x="67" y="55"/>
                    </a:cubicBezTo>
                    <a:cubicBezTo>
                      <a:pt x="66" y="53"/>
                      <a:pt x="65" y="51"/>
                      <a:pt x="64" y="49"/>
                    </a:cubicBezTo>
                    <a:cubicBezTo>
                      <a:pt x="63" y="48"/>
                      <a:pt x="63" y="47"/>
                      <a:pt x="63" y="46"/>
                    </a:cubicBezTo>
                    <a:cubicBezTo>
                      <a:pt x="64" y="45"/>
                      <a:pt x="64" y="45"/>
                      <a:pt x="65" y="44"/>
                    </a:cubicBezTo>
                    <a:cubicBezTo>
                      <a:pt x="67" y="43"/>
                      <a:pt x="70" y="42"/>
                      <a:pt x="72" y="41"/>
                    </a:cubicBezTo>
                    <a:cubicBezTo>
                      <a:pt x="73" y="40"/>
                      <a:pt x="73" y="39"/>
                      <a:pt x="73" y="38"/>
                    </a:cubicBezTo>
                    <a:cubicBezTo>
                      <a:pt x="73" y="36"/>
                      <a:pt x="73" y="34"/>
                      <a:pt x="73" y="31"/>
                    </a:cubicBezTo>
                    <a:cubicBezTo>
                      <a:pt x="73" y="30"/>
                      <a:pt x="72" y="29"/>
                      <a:pt x="71" y="29"/>
                    </a:cubicBezTo>
                    <a:cubicBezTo>
                      <a:pt x="69" y="28"/>
                      <a:pt x="66" y="27"/>
                      <a:pt x="63" y="26"/>
                    </a:cubicBezTo>
                    <a:cubicBezTo>
                      <a:pt x="63" y="26"/>
                      <a:pt x="62" y="26"/>
                      <a:pt x="62" y="25"/>
                    </a:cubicBezTo>
                    <a:cubicBezTo>
                      <a:pt x="61" y="24"/>
                      <a:pt x="61" y="23"/>
                      <a:pt x="62" y="22"/>
                    </a:cubicBezTo>
                    <a:cubicBezTo>
                      <a:pt x="62" y="21"/>
                      <a:pt x="62" y="21"/>
                      <a:pt x="62" y="20"/>
                    </a:cubicBezTo>
                    <a:cubicBezTo>
                      <a:pt x="63" y="18"/>
                      <a:pt x="63" y="17"/>
                      <a:pt x="64" y="15"/>
                    </a:cubicBezTo>
                    <a:cubicBezTo>
                      <a:pt x="64" y="14"/>
                      <a:pt x="64" y="13"/>
                      <a:pt x="63" y="12"/>
                    </a:cubicBezTo>
                    <a:cubicBezTo>
                      <a:pt x="61" y="11"/>
                      <a:pt x="60" y="9"/>
                      <a:pt x="58" y="8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6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8" y="10"/>
                      <a:pt x="47" y="11"/>
                      <a:pt x="47" y="11"/>
                    </a:cubicBezTo>
                    <a:cubicBezTo>
                      <a:pt x="46" y="11"/>
                      <a:pt x="46" y="11"/>
                      <a:pt x="45" y="10"/>
                    </a:cubicBezTo>
                    <a:cubicBezTo>
                      <a:pt x="45" y="10"/>
                      <a:pt x="44" y="10"/>
                      <a:pt x="44" y="9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9"/>
              <p:cNvSpPr>
                <a:spLocks noEditPoints="1"/>
              </p:cNvSpPr>
              <p:nvPr/>
            </p:nvSpPr>
            <p:spPr bwMode="auto">
              <a:xfrm>
                <a:off x="4630464" y="5049356"/>
                <a:ext cx="310377" cy="303860"/>
              </a:xfrm>
              <a:custGeom>
                <a:avLst/>
                <a:gdLst>
                  <a:gd name="T0" fmla="*/ 52 w 161"/>
                  <a:gd name="T1" fmla="*/ 80 h 158"/>
                  <a:gd name="T2" fmla="*/ 80 w 161"/>
                  <a:gd name="T3" fmla="*/ 51 h 158"/>
                  <a:gd name="T4" fmla="*/ 82 w 161"/>
                  <a:gd name="T5" fmla="*/ 107 h 158"/>
                  <a:gd name="T6" fmla="*/ 83 w 161"/>
                  <a:gd name="T7" fmla="*/ 0 h 158"/>
                  <a:gd name="T8" fmla="*/ 68 w 161"/>
                  <a:gd name="T9" fmla="*/ 1 h 158"/>
                  <a:gd name="T10" fmla="*/ 58 w 161"/>
                  <a:gd name="T11" fmla="*/ 19 h 158"/>
                  <a:gd name="T12" fmla="*/ 50 w 161"/>
                  <a:gd name="T13" fmla="*/ 25 h 158"/>
                  <a:gd name="T14" fmla="*/ 34 w 161"/>
                  <a:gd name="T15" fmla="*/ 20 h 158"/>
                  <a:gd name="T16" fmla="*/ 25 w 161"/>
                  <a:gd name="T17" fmla="*/ 21 h 158"/>
                  <a:gd name="T18" fmla="*/ 14 w 161"/>
                  <a:gd name="T19" fmla="*/ 39 h 158"/>
                  <a:gd name="T20" fmla="*/ 22 w 161"/>
                  <a:gd name="T21" fmla="*/ 60 h 158"/>
                  <a:gd name="T22" fmla="*/ 9 w 161"/>
                  <a:gd name="T23" fmla="*/ 67 h 158"/>
                  <a:gd name="T24" fmla="*/ 0 w 161"/>
                  <a:gd name="T25" fmla="*/ 76 h 158"/>
                  <a:gd name="T26" fmla="*/ 5 w 161"/>
                  <a:gd name="T27" fmla="*/ 96 h 158"/>
                  <a:gd name="T28" fmla="*/ 25 w 161"/>
                  <a:gd name="T29" fmla="*/ 105 h 158"/>
                  <a:gd name="T30" fmla="*/ 20 w 161"/>
                  <a:gd name="T31" fmla="*/ 127 h 158"/>
                  <a:gd name="T32" fmla="*/ 33 w 161"/>
                  <a:gd name="T33" fmla="*/ 143 h 158"/>
                  <a:gd name="T34" fmla="*/ 39 w 161"/>
                  <a:gd name="T35" fmla="*/ 144 h 158"/>
                  <a:gd name="T36" fmla="*/ 58 w 161"/>
                  <a:gd name="T37" fmla="*/ 135 h 158"/>
                  <a:gd name="T38" fmla="*/ 65 w 161"/>
                  <a:gd name="T39" fmla="*/ 141 h 158"/>
                  <a:gd name="T40" fmla="*/ 72 w 161"/>
                  <a:gd name="T41" fmla="*/ 154 h 158"/>
                  <a:gd name="T42" fmla="*/ 78 w 161"/>
                  <a:gd name="T43" fmla="*/ 157 h 158"/>
                  <a:gd name="T44" fmla="*/ 98 w 161"/>
                  <a:gd name="T45" fmla="*/ 153 h 158"/>
                  <a:gd name="T46" fmla="*/ 108 w 161"/>
                  <a:gd name="T47" fmla="*/ 132 h 158"/>
                  <a:gd name="T48" fmla="*/ 112 w 161"/>
                  <a:gd name="T49" fmla="*/ 132 h 158"/>
                  <a:gd name="T50" fmla="*/ 131 w 161"/>
                  <a:gd name="T51" fmla="*/ 138 h 158"/>
                  <a:gd name="T52" fmla="*/ 145 w 161"/>
                  <a:gd name="T53" fmla="*/ 125 h 158"/>
                  <a:gd name="T54" fmla="*/ 140 w 161"/>
                  <a:gd name="T55" fmla="*/ 105 h 158"/>
                  <a:gd name="T56" fmla="*/ 141 w 161"/>
                  <a:gd name="T57" fmla="*/ 95 h 158"/>
                  <a:gd name="T58" fmla="*/ 158 w 161"/>
                  <a:gd name="T59" fmla="*/ 86 h 158"/>
                  <a:gd name="T60" fmla="*/ 160 w 161"/>
                  <a:gd name="T61" fmla="*/ 67 h 158"/>
                  <a:gd name="T62" fmla="*/ 139 w 161"/>
                  <a:gd name="T63" fmla="*/ 55 h 158"/>
                  <a:gd name="T64" fmla="*/ 135 w 161"/>
                  <a:gd name="T65" fmla="*/ 47 h 158"/>
                  <a:gd name="T66" fmla="*/ 138 w 161"/>
                  <a:gd name="T67" fmla="*/ 24 h 158"/>
                  <a:gd name="T68" fmla="*/ 124 w 161"/>
                  <a:gd name="T69" fmla="*/ 13 h 158"/>
                  <a:gd name="T70" fmla="*/ 105 w 161"/>
                  <a:gd name="T71" fmla="*/ 22 h 158"/>
                  <a:gd name="T72" fmla="*/ 103 w 161"/>
                  <a:gd name="T73" fmla="*/ 22 h 158"/>
                  <a:gd name="T74" fmla="*/ 88 w 161"/>
                  <a:gd name="T75" fmla="*/ 3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1" h="158">
                    <a:moveTo>
                      <a:pt x="80" y="107"/>
                    </a:moveTo>
                    <a:cubicBezTo>
                      <a:pt x="65" y="107"/>
                      <a:pt x="53" y="95"/>
                      <a:pt x="52" y="80"/>
                    </a:cubicBezTo>
                    <a:cubicBezTo>
                      <a:pt x="51" y="65"/>
                      <a:pt x="63" y="52"/>
                      <a:pt x="79" y="51"/>
                    </a:cubicBezTo>
                    <a:cubicBezTo>
                      <a:pt x="79" y="51"/>
                      <a:pt x="80" y="51"/>
                      <a:pt x="80" y="51"/>
                    </a:cubicBezTo>
                    <a:cubicBezTo>
                      <a:pt x="95" y="51"/>
                      <a:pt x="108" y="62"/>
                      <a:pt x="109" y="77"/>
                    </a:cubicBezTo>
                    <a:cubicBezTo>
                      <a:pt x="110" y="92"/>
                      <a:pt x="98" y="106"/>
                      <a:pt x="82" y="107"/>
                    </a:cubicBezTo>
                    <a:cubicBezTo>
                      <a:pt x="81" y="107"/>
                      <a:pt x="81" y="107"/>
                      <a:pt x="80" y="107"/>
                    </a:cubicBezTo>
                    <a:moveTo>
                      <a:pt x="83" y="0"/>
                    </a:moveTo>
                    <a:cubicBezTo>
                      <a:pt x="83" y="0"/>
                      <a:pt x="83" y="0"/>
                      <a:pt x="83" y="0"/>
                    </a:cubicBezTo>
                    <a:cubicBezTo>
                      <a:pt x="78" y="0"/>
                      <a:pt x="73" y="1"/>
                      <a:pt x="68" y="1"/>
                    </a:cubicBezTo>
                    <a:cubicBezTo>
                      <a:pt x="65" y="1"/>
                      <a:pt x="63" y="2"/>
                      <a:pt x="62" y="5"/>
                    </a:cubicBezTo>
                    <a:cubicBezTo>
                      <a:pt x="61" y="9"/>
                      <a:pt x="59" y="14"/>
                      <a:pt x="58" y="19"/>
                    </a:cubicBezTo>
                    <a:cubicBezTo>
                      <a:pt x="57" y="22"/>
                      <a:pt x="55" y="24"/>
                      <a:pt x="52" y="25"/>
                    </a:cubicBezTo>
                    <a:cubicBezTo>
                      <a:pt x="51" y="25"/>
                      <a:pt x="51" y="25"/>
                      <a:pt x="50" y="25"/>
                    </a:cubicBezTo>
                    <a:cubicBezTo>
                      <a:pt x="50" y="25"/>
                      <a:pt x="49" y="25"/>
                      <a:pt x="49" y="25"/>
                    </a:cubicBezTo>
                    <a:cubicBezTo>
                      <a:pt x="44" y="23"/>
                      <a:pt x="39" y="22"/>
                      <a:pt x="34" y="20"/>
                    </a:cubicBezTo>
                    <a:cubicBezTo>
                      <a:pt x="32" y="20"/>
                      <a:pt x="31" y="20"/>
                      <a:pt x="29" y="19"/>
                    </a:cubicBezTo>
                    <a:cubicBezTo>
                      <a:pt x="28" y="20"/>
                      <a:pt x="26" y="20"/>
                      <a:pt x="25" y="21"/>
                    </a:cubicBezTo>
                    <a:cubicBezTo>
                      <a:pt x="22" y="25"/>
                      <a:pt x="19" y="29"/>
                      <a:pt x="16" y="32"/>
                    </a:cubicBezTo>
                    <a:cubicBezTo>
                      <a:pt x="13" y="34"/>
                      <a:pt x="13" y="36"/>
                      <a:pt x="14" y="39"/>
                    </a:cubicBezTo>
                    <a:cubicBezTo>
                      <a:pt x="16" y="44"/>
                      <a:pt x="19" y="48"/>
                      <a:pt x="21" y="52"/>
                    </a:cubicBezTo>
                    <a:cubicBezTo>
                      <a:pt x="23" y="55"/>
                      <a:pt x="23" y="58"/>
                      <a:pt x="22" y="60"/>
                    </a:cubicBezTo>
                    <a:cubicBezTo>
                      <a:pt x="21" y="61"/>
                      <a:pt x="21" y="62"/>
                      <a:pt x="19" y="63"/>
                    </a:cubicBezTo>
                    <a:cubicBezTo>
                      <a:pt x="16" y="64"/>
                      <a:pt x="13" y="66"/>
                      <a:pt x="9" y="67"/>
                    </a:cubicBezTo>
                    <a:cubicBezTo>
                      <a:pt x="7" y="69"/>
                      <a:pt x="4" y="70"/>
                      <a:pt x="2" y="72"/>
                    </a:cubicBezTo>
                    <a:cubicBezTo>
                      <a:pt x="0" y="73"/>
                      <a:pt x="0" y="74"/>
                      <a:pt x="0" y="76"/>
                    </a:cubicBezTo>
                    <a:cubicBezTo>
                      <a:pt x="0" y="81"/>
                      <a:pt x="1" y="86"/>
                      <a:pt x="1" y="91"/>
                    </a:cubicBezTo>
                    <a:cubicBezTo>
                      <a:pt x="1" y="94"/>
                      <a:pt x="2" y="96"/>
                      <a:pt x="5" y="96"/>
                    </a:cubicBezTo>
                    <a:cubicBezTo>
                      <a:pt x="10" y="98"/>
                      <a:pt x="15" y="100"/>
                      <a:pt x="21" y="102"/>
                    </a:cubicBezTo>
                    <a:cubicBezTo>
                      <a:pt x="23" y="102"/>
                      <a:pt x="24" y="103"/>
                      <a:pt x="25" y="105"/>
                    </a:cubicBezTo>
                    <a:cubicBezTo>
                      <a:pt x="26" y="107"/>
                      <a:pt x="26" y="109"/>
                      <a:pt x="25" y="111"/>
                    </a:cubicBezTo>
                    <a:cubicBezTo>
                      <a:pt x="23" y="116"/>
                      <a:pt x="22" y="121"/>
                      <a:pt x="20" y="127"/>
                    </a:cubicBezTo>
                    <a:cubicBezTo>
                      <a:pt x="19" y="129"/>
                      <a:pt x="20" y="131"/>
                      <a:pt x="22" y="133"/>
                    </a:cubicBezTo>
                    <a:cubicBezTo>
                      <a:pt x="26" y="136"/>
                      <a:pt x="29" y="139"/>
                      <a:pt x="33" y="143"/>
                    </a:cubicBezTo>
                    <a:cubicBezTo>
                      <a:pt x="34" y="144"/>
                      <a:pt x="35" y="144"/>
                      <a:pt x="37" y="144"/>
                    </a:cubicBezTo>
                    <a:cubicBezTo>
                      <a:pt x="37" y="144"/>
                      <a:pt x="38" y="144"/>
                      <a:pt x="39" y="144"/>
                    </a:cubicBezTo>
                    <a:cubicBezTo>
                      <a:pt x="44" y="141"/>
                      <a:pt x="50" y="139"/>
                      <a:pt x="55" y="136"/>
                    </a:cubicBezTo>
                    <a:cubicBezTo>
                      <a:pt x="56" y="136"/>
                      <a:pt x="57" y="135"/>
                      <a:pt x="58" y="135"/>
                    </a:cubicBezTo>
                    <a:cubicBezTo>
                      <a:pt x="58" y="135"/>
                      <a:pt x="59" y="135"/>
                      <a:pt x="59" y="136"/>
                    </a:cubicBezTo>
                    <a:cubicBezTo>
                      <a:pt x="62" y="136"/>
                      <a:pt x="64" y="138"/>
                      <a:pt x="65" y="141"/>
                    </a:cubicBezTo>
                    <a:cubicBezTo>
                      <a:pt x="65" y="142"/>
                      <a:pt x="66" y="143"/>
                      <a:pt x="66" y="144"/>
                    </a:cubicBezTo>
                    <a:cubicBezTo>
                      <a:pt x="68" y="147"/>
                      <a:pt x="70" y="151"/>
                      <a:pt x="72" y="154"/>
                    </a:cubicBezTo>
                    <a:cubicBezTo>
                      <a:pt x="73" y="156"/>
                      <a:pt x="75" y="158"/>
                      <a:pt x="77" y="158"/>
                    </a:cubicBezTo>
                    <a:cubicBezTo>
                      <a:pt x="78" y="158"/>
                      <a:pt x="78" y="158"/>
                      <a:pt x="78" y="157"/>
                    </a:cubicBezTo>
                    <a:cubicBezTo>
                      <a:pt x="83" y="157"/>
                      <a:pt x="87" y="157"/>
                      <a:pt x="92" y="157"/>
                    </a:cubicBezTo>
                    <a:cubicBezTo>
                      <a:pt x="95" y="157"/>
                      <a:pt x="97" y="155"/>
                      <a:pt x="98" y="153"/>
                    </a:cubicBezTo>
                    <a:cubicBezTo>
                      <a:pt x="100" y="148"/>
                      <a:pt x="102" y="143"/>
                      <a:pt x="103" y="139"/>
                    </a:cubicBezTo>
                    <a:cubicBezTo>
                      <a:pt x="104" y="135"/>
                      <a:pt x="105" y="133"/>
                      <a:pt x="108" y="132"/>
                    </a:cubicBezTo>
                    <a:cubicBezTo>
                      <a:pt x="109" y="132"/>
                      <a:pt x="110" y="132"/>
                      <a:pt x="110" y="132"/>
                    </a:cubicBezTo>
                    <a:cubicBezTo>
                      <a:pt x="111" y="132"/>
                      <a:pt x="111" y="132"/>
                      <a:pt x="112" y="132"/>
                    </a:cubicBezTo>
                    <a:cubicBezTo>
                      <a:pt x="118" y="134"/>
                      <a:pt x="123" y="136"/>
                      <a:pt x="129" y="138"/>
                    </a:cubicBezTo>
                    <a:cubicBezTo>
                      <a:pt x="130" y="138"/>
                      <a:pt x="130" y="138"/>
                      <a:pt x="131" y="138"/>
                    </a:cubicBezTo>
                    <a:cubicBezTo>
                      <a:pt x="133" y="138"/>
                      <a:pt x="134" y="137"/>
                      <a:pt x="136" y="136"/>
                    </a:cubicBezTo>
                    <a:cubicBezTo>
                      <a:pt x="139" y="132"/>
                      <a:pt x="142" y="129"/>
                      <a:pt x="145" y="125"/>
                    </a:cubicBezTo>
                    <a:cubicBezTo>
                      <a:pt x="147" y="123"/>
                      <a:pt x="148" y="121"/>
                      <a:pt x="146" y="118"/>
                    </a:cubicBezTo>
                    <a:cubicBezTo>
                      <a:pt x="144" y="114"/>
                      <a:pt x="142" y="109"/>
                      <a:pt x="140" y="105"/>
                    </a:cubicBezTo>
                    <a:cubicBezTo>
                      <a:pt x="138" y="102"/>
                      <a:pt x="138" y="100"/>
                      <a:pt x="139" y="97"/>
                    </a:cubicBezTo>
                    <a:cubicBezTo>
                      <a:pt x="140" y="96"/>
                      <a:pt x="140" y="95"/>
                      <a:pt x="141" y="95"/>
                    </a:cubicBezTo>
                    <a:cubicBezTo>
                      <a:pt x="144" y="93"/>
                      <a:pt x="148" y="92"/>
                      <a:pt x="151" y="90"/>
                    </a:cubicBezTo>
                    <a:cubicBezTo>
                      <a:pt x="154" y="89"/>
                      <a:pt x="156" y="87"/>
                      <a:pt x="158" y="86"/>
                    </a:cubicBezTo>
                    <a:cubicBezTo>
                      <a:pt x="160" y="85"/>
                      <a:pt x="161" y="83"/>
                      <a:pt x="161" y="81"/>
                    </a:cubicBezTo>
                    <a:cubicBezTo>
                      <a:pt x="160" y="77"/>
                      <a:pt x="160" y="72"/>
                      <a:pt x="160" y="67"/>
                    </a:cubicBezTo>
                    <a:cubicBezTo>
                      <a:pt x="160" y="64"/>
                      <a:pt x="158" y="62"/>
                      <a:pt x="155" y="61"/>
                    </a:cubicBezTo>
                    <a:cubicBezTo>
                      <a:pt x="150" y="59"/>
                      <a:pt x="144" y="57"/>
                      <a:pt x="139" y="55"/>
                    </a:cubicBezTo>
                    <a:cubicBezTo>
                      <a:pt x="138" y="55"/>
                      <a:pt x="137" y="55"/>
                      <a:pt x="137" y="55"/>
                    </a:cubicBezTo>
                    <a:cubicBezTo>
                      <a:pt x="136" y="52"/>
                      <a:pt x="134" y="50"/>
                      <a:pt x="135" y="47"/>
                    </a:cubicBezTo>
                    <a:cubicBezTo>
                      <a:pt x="138" y="42"/>
                      <a:pt x="139" y="36"/>
                      <a:pt x="141" y="31"/>
                    </a:cubicBezTo>
                    <a:cubicBezTo>
                      <a:pt x="142" y="28"/>
                      <a:pt x="141" y="26"/>
                      <a:pt x="138" y="24"/>
                    </a:cubicBezTo>
                    <a:cubicBezTo>
                      <a:pt x="135" y="21"/>
                      <a:pt x="131" y="18"/>
                      <a:pt x="128" y="15"/>
                    </a:cubicBezTo>
                    <a:cubicBezTo>
                      <a:pt x="127" y="14"/>
                      <a:pt x="125" y="13"/>
                      <a:pt x="124" y="13"/>
                    </a:cubicBezTo>
                    <a:cubicBezTo>
                      <a:pt x="123" y="13"/>
                      <a:pt x="122" y="13"/>
                      <a:pt x="121" y="14"/>
                    </a:cubicBezTo>
                    <a:cubicBezTo>
                      <a:pt x="116" y="16"/>
                      <a:pt x="110" y="19"/>
                      <a:pt x="105" y="22"/>
                    </a:cubicBezTo>
                    <a:cubicBezTo>
                      <a:pt x="104" y="22"/>
                      <a:pt x="104" y="22"/>
                      <a:pt x="103" y="22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0" y="21"/>
                      <a:pt x="97" y="21"/>
                      <a:pt x="96" y="18"/>
                    </a:cubicBezTo>
                    <a:cubicBezTo>
                      <a:pt x="94" y="12"/>
                      <a:pt x="91" y="8"/>
                      <a:pt x="88" y="3"/>
                    </a:cubicBezTo>
                    <a:cubicBezTo>
                      <a:pt x="87" y="1"/>
                      <a:pt x="86" y="0"/>
                      <a:pt x="8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10"/>
              <p:cNvSpPr>
                <a:spLocks noEditPoints="1"/>
              </p:cNvSpPr>
              <p:nvPr/>
            </p:nvSpPr>
            <p:spPr bwMode="auto">
              <a:xfrm>
                <a:off x="4522117" y="5274196"/>
                <a:ext cx="140932" cy="139303"/>
              </a:xfrm>
              <a:custGeom>
                <a:avLst/>
                <a:gdLst>
                  <a:gd name="T0" fmla="*/ 24 w 73"/>
                  <a:gd name="T1" fmla="*/ 37 h 72"/>
                  <a:gd name="T2" fmla="*/ 37 w 73"/>
                  <a:gd name="T3" fmla="*/ 23 h 72"/>
                  <a:gd name="T4" fmla="*/ 37 w 73"/>
                  <a:gd name="T5" fmla="*/ 49 h 72"/>
                  <a:gd name="T6" fmla="*/ 38 w 73"/>
                  <a:gd name="T7" fmla="*/ 0 h 72"/>
                  <a:gd name="T8" fmla="*/ 31 w 73"/>
                  <a:gd name="T9" fmla="*/ 1 h 72"/>
                  <a:gd name="T10" fmla="*/ 26 w 73"/>
                  <a:gd name="T11" fmla="*/ 9 h 72"/>
                  <a:gd name="T12" fmla="*/ 23 w 73"/>
                  <a:gd name="T13" fmla="*/ 12 h 72"/>
                  <a:gd name="T14" fmla="*/ 16 w 73"/>
                  <a:gd name="T15" fmla="*/ 10 h 72"/>
                  <a:gd name="T16" fmla="*/ 12 w 73"/>
                  <a:gd name="T17" fmla="*/ 10 h 72"/>
                  <a:gd name="T18" fmla="*/ 7 w 73"/>
                  <a:gd name="T19" fmla="*/ 18 h 72"/>
                  <a:gd name="T20" fmla="*/ 10 w 73"/>
                  <a:gd name="T21" fmla="*/ 28 h 72"/>
                  <a:gd name="T22" fmla="*/ 4 w 73"/>
                  <a:gd name="T23" fmla="*/ 31 h 72"/>
                  <a:gd name="T24" fmla="*/ 0 w 73"/>
                  <a:gd name="T25" fmla="*/ 35 h 72"/>
                  <a:gd name="T26" fmla="*/ 2 w 73"/>
                  <a:gd name="T27" fmla="*/ 44 h 72"/>
                  <a:gd name="T28" fmla="*/ 11 w 73"/>
                  <a:gd name="T29" fmla="*/ 48 h 72"/>
                  <a:gd name="T30" fmla="*/ 9 w 73"/>
                  <a:gd name="T31" fmla="*/ 58 h 72"/>
                  <a:gd name="T32" fmla="*/ 15 w 73"/>
                  <a:gd name="T33" fmla="*/ 65 h 72"/>
                  <a:gd name="T34" fmla="*/ 18 w 73"/>
                  <a:gd name="T35" fmla="*/ 66 h 72"/>
                  <a:gd name="T36" fmla="*/ 26 w 73"/>
                  <a:gd name="T37" fmla="*/ 62 h 72"/>
                  <a:gd name="T38" fmla="*/ 30 w 73"/>
                  <a:gd name="T39" fmla="*/ 64 h 72"/>
                  <a:gd name="T40" fmla="*/ 33 w 73"/>
                  <a:gd name="T41" fmla="*/ 71 h 72"/>
                  <a:gd name="T42" fmla="*/ 36 w 73"/>
                  <a:gd name="T43" fmla="*/ 72 h 72"/>
                  <a:gd name="T44" fmla="*/ 45 w 73"/>
                  <a:gd name="T45" fmla="*/ 70 h 72"/>
                  <a:gd name="T46" fmla="*/ 50 w 73"/>
                  <a:gd name="T47" fmla="*/ 61 h 72"/>
                  <a:gd name="T48" fmla="*/ 51 w 73"/>
                  <a:gd name="T49" fmla="*/ 61 h 72"/>
                  <a:gd name="T50" fmla="*/ 60 w 73"/>
                  <a:gd name="T51" fmla="*/ 63 h 72"/>
                  <a:gd name="T52" fmla="*/ 66 w 73"/>
                  <a:gd name="T53" fmla="*/ 58 h 72"/>
                  <a:gd name="T54" fmla="*/ 64 w 73"/>
                  <a:gd name="T55" fmla="*/ 48 h 72"/>
                  <a:gd name="T56" fmla="*/ 65 w 73"/>
                  <a:gd name="T57" fmla="*/ 44 h 72"/>
                  <a:gd name="T58" fmla="*/ 72 w 73"/>
                  <a:gd name="T59" fmla="*/ 40 h 72"/>
                  <a:gd name="T60" fmla="*/ 73 w 73"/>
                  <a:gd name="T61" fmla="*/ 31 h 72"/>
                  <a:gd name="T62" fmla="*/ 63 w 73"/>
                  <a:gd name="T63" fmla="*/ 25 h 72"/>
                  <a:gd name="T64" fmla="*/ 62 w 73"/>
                  <a:gd name="T65" fmla="*/ 22 h 72"/>
                  <a:gd name="T66" fmla="*/ 63 w 73"/>
                  <a:gd name="T67" fmla="*/ 11 h 72"/>
                  <a:gd name="T68" fmla="*/ 57 w 73"/>
                  <a:gd name="T69" fmla="*/ 6 h 72"/>
                  <a:gd name="T70" fmla="*/ 48 w 73"/>
                  <a:gd name="T71" fmla="*/ 10 h 72"/>
                  <a:gd name="T72" fmla="*/ 44 w 73"/>
                  <a:gd name="T73" fmla="*/ 8 h 72"/>
                  <a:gd name="T74" fmla="*/ 38 w 73"/>
                  <a:gd name="T7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72">
                    <a:moveTo>
                      <a:pt x="37" y="49"/>
                    </a:moveTo>
                    <a:cubicBezTo>
                      <a:pt x="30" y="49"/>
                      <a:pt x="24" y="44"/>
                      <a:pt x="24" y="37"/>
                    </a:cubicBezTo>
                    <a:cubicBezTo>
                      <a:pt x="23" y="30"/>
                      <a:pt x="29" y="24"/>
                      <a:pt x="36" y="23"/>
                    </a:cubicBezTo>
                    <a:cubicBezTo>
                      <a:pt x="36" y="23"/>
                      <a:pt x="37" y="23"/>
                      <a:pt x="37" y="23"/>
                    </a:cubicBezTo>
                    <a:cubicBezTo>
                      <a:pt x="44" y="23"/>
                      <a:pt x="49" y="29"/>
                      <a:pt x="50" y="35"/>
                    </a:cubicBezTo>
                    <a:cubicBezTo>
                      <a:pt x="50" y="42"/>
                      <a:pt x="45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6" y="0"/>
                      <a:pt x="33" y="1"/>
                      <a:pt x="31" y="1"/>
                    </a:cubicBezTo>
                    <a:cubicBezTo>
                      <a:pt x="30" y="1"/>
                      <a:pt x="29" y="1"/>
                      <a:pt x="29" y="2"/>
                    </a:cubicBezTo>
                    <a:cubicBezTo>
                      <a:pt x="28" y="5"/>
                      <a:pt x="27" y="7"/>
                      <a:pt x="26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0" y="11"/>
                      <a:pt x="18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ubicBezTo>
                      <a:pt x="13" y="9"/>
                      <a:pt x="12" y="10"/>
                      <a:pt x="12" y="10"/>
                    </a:cubicBezTo>
                    <a:cubicBezTo>
                      <a:pt x="10" y="12"/>
                      <a:pt x="9" y="13"/>
                      <a:pt x="7" y="15"/>
                    </a:cubicBezTo>
                    <a:cubicBezTo>
                      <a:pt x="6" y="16"/>
                      <a:pt x="6" y="17"/>
                      <a:pt x="7" y="18"/>
                    </a:cubicBezTo>
                    <a:cubicBezTo>
                      <a:pt x="8" y="20"/>
                      <a:pt x="9" y="22"/>
                      <a:pt x="10" y="24"/>
                    </a:cubicBezTo>
                    <a:cubicBezTo>
                      <a:pt x="10" y="25"/>
                      <a:pt x="11" y="27"/>
                      <a:pt x="10" y="28"/>
                    </a:cubicBezTo>
                    <a:cubicBezTo>
                      <a:pt x="10" y="28"/>
                      <a:pt x="9" y="29"/>
                      <a:pt x="9" y="29"/>
                    </a:cubicBezTo>
                    <a:cubicBezTo>
                      <a:pt x="7" y="30"/>
                      <a:pt x="6" y="30"/>
                      <a:pt x="4" y="31"/>
                    </a:cubicBezTo>
                    <a:cubicBezTo>
                      <a:pt x="3" y="32"/>
                      <a:pt x="2" y="32"/>
                      <a:pt x="1" y="33"/>
                    </a:cubicBezTo>
                    <a:cubicBezTo>
                      <a:pt x="0" y="33"/>
                      <a:pt x="0" y="34"/>
                      <a:pt x="0" y="35"/>
                    </a:cubicBezTo>
                    <a:cubicBezTo>
                      <a:pt x="0" y="37"/>
                      <a:pt x="0" y="39"/>
                      <a:pt x="0" y="42"/>
                    </a:cubicBezTo>
                    <a:cubicBezTo>
                      <a:pt x="0" y="43"/>
                      <a:pt x="1" y="44"/>
                      <a:pt x="2" y="44"/>
                    </a:cubicBezTo>
                    <a:cubicBezTo>
                      <a:pt x="5" y="45"/>
                      <a:pt x="7" y="46"/>
                      <a:pt x="9" y="47"/>
                    </a:cubicBezTo>
                    <a:cubicBezTo>
                      <a:pt x="10" y="47"/>
                      <a:pt x="11" y="47"/>
                      <a:pt x="11" y="48"/>
                    </a:cubicBezTo>
                    <a:cubicBezTo>
                      <a:pt x="12" y="49"/>
                      <a:pt x="12" y="50"/>
                      <a:pt x="12" y="51"/>
                    </a:cubicBezTo>
                    <a:cubicBezTo>
                      <a:pt x="11" y="53"/>
                      <a:pt x="10" y="56"/>
                      <a:pt x="9" y="58"/>
                    </a:cubicBezTo>
                    <a:cubicBezTo>
                      <a:pt x="9" y="59"/>
                      <a:pt x="9" y="60"/>
                      <a:pt x="10" y="61"/>
                    </a:cubicBezTo>
                    <a:cubicBezTo>
                      <a:pt x="12" y="62"/>
                      <a:pt x="13" y="64"/>
                      <a:pt x="15" y="65"/>
                    </a:cubicBezTo>
                    <a:cubicBezTo>
                      <a:pt x="16" y="66"/>
                      <a:pt x="16" y="66"/>
                      <a:pt x="17" y="66"/>
                    </a:cubicBezTo>
                    <a:cubicBezTo>
                      <a:pt x="17" y="66"/>
                      <a:pt x="18" y="66"/>
                      <a:pt x="18" y="66"/>
                    </a:cubicBezTo>
                    <a:cubicBezTo>
                      <a:pt x="20" y="65"/>
                      <a:pt x="23" y="64"/>
                      <a:pt x="25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9" y="63"/>
                      <a:pt x="30" y="64"/>
                    </a:cubicBezTo>
                    <a:cubicBezTo>
                      <a:pt x="30" y="65"/>
                      <a:pt x="30" y="65"/>
                      <a:pt x="30" y="66"/>
                    </a:cubicBezTo>
                    <a:cubicBezTo>
                      <a:pt x="31" y="68"/>
                      <a:pt x="32" y="69"/>
                      <a:pt x="33" y="71"/>
                    </a:cubicBezTo>
                    <a:cubicBezTo>
                      <a:pt x="34" y="72"/>
                      <a:pt x="34" y="72"/>
                      <a:pt x="35" y="72"/>
                    </a:cubicBezTo>
                    <a:cubicBezTo>
                      <a:pt x="35" y="72"/>
                      <a:pt x="36" y="72"/>
                      <a:pt x="36" y="72"/>
                    </a:cubicBezTo>
                    <a:cubicBezTo>
                      <a:pt x="38" y="72"/>
                      <a:pt x="40" y="72"/>
                      <a:pt x="42" y="72"/>
                    </a:cubicBezTo>
                    <a:cubicBezTo>
                      <a:pt x="44" y="72"/>
                      <a:pt x="44" y="71"/>
                      <a:pt x="45" y="70"/>
                    </a:cubicBezTo>
                    <a:cubicBezTo>
                      <a:pt x="46" y="68"/>
                      <a:pt x="47" y="66"/>
                      <a:pt x="47" y="64"/>
                    </a:cubicBezTo>
                    <a:cubicBezTo>
                      <a:pt x="48" y="62"/>
                      <a:pt x="48" y="61"/>
                      <a:pt x="50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4" y="62"/>
                      <a:pt x="56" y="62"/>
                      <a:pt x="59" y="63"/>
                    </a:cubicBezTo>
                    <a:cubicBezTo>
                      <a:pt x="59" y="63"/>
                      <a:pt x="60" y="63"/>
                      <a:pt x="60" y="63"/>
                    </a:cubicBezTo>
                    <a:cubicBezTo>
                      <a:pt x="61" y="63"/>
                      <a:pt x="61" y="63"/>
                      <a:pt x="62" y="62"/>
                    </a:cubicBezTo>
                    <a:cubicBezTo>
                      <a:pt x="63" y="61"/>
                      <a:pt x="65" y="59"/>
                      <a:pt x="66" y="58"/>
                    </a:cubicBezTo>
                    <a:cubicBezTo>
                      <a:pt x="67" y="57"/>
                      <a:pt x="67" y="56"/>
                      <a:pt x="67" y="54"/>
                    </a:cubicBezTo>
                    <a:cubicBezTo>
                      <a:pt x="66" y="52"/>
                      <a:pt x="65" y="50"/>
                      <a:pt x="64" y="48"/>
                    </a:cubicBezTo>
                    <a:cubicBezTo>
                      <a:pt x="63" y="47"/>
                      <a:pt x="63" y="46"/>
                      <a:pt x="64" y="45"/>
                    </a:cubicBezTo>
                    <a:cubicBezTo>
                      <a:pt x="64" y="44"/>
                      <a:pt x="64" y="44"/>
                      <a:pt x="65" y="44"/>
                    </a:cubicBezTo>
                    <a:cubicBezTo>
                      <a:pt x="66" y="43"/>
                      <a:pt x="68" y="42"/>
                      <a:pt x="69" y="41"/>
                    </a:cubicBezTo>
                    <a:cubicBezTo>
                      <a:pt x="70" y="41"/>
                      <a:pt x="71" y="40"/>
                      <a:pt x="72" y="40"/>
                    </a:cubicBezTo>
                    <a:cubicBezTo>
                      <a:pt x="73" y="39"/>
                      <a:pt x="73" y="38"/>
                      <a:pt x="73" y="37"/>
                    </a:cubicBezTo>
                    <a:cubicBezTo>
                      <a:pt x="73" y="35"/>
                      <a:pt x="73" y="33"/>
                      <a:pt x="73" y="31"/>
                    </a:cubicBezTo>
                    <a:cubicBezTo>
                      <a:pt x="73" y="29"/>
                      <a:pt x="72" y="28"/>
                      <a:pt x="71" y="28"/>
                    </a:cubicBezTo>
                    <a:cubicBezTo>
                      <a:pt x="68" y="27"/>
                      <a:pt x="66" y="26"/>
                      <a:pt x="63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2" y="24"/>
                      <a:pt x="61" y="23"/>
                      <a:pt x="62" y="22"/>
                    </a:cubicBezTo>
                    <a:cubicBezTo>
                      <a:pt x="63" y="19"/>
                      <a:pt x="64" y="17"/>
                      <a:pt x="64" y="14"/>
                    </a:cubicBezTo>
                    <a:cubicBezTo>
                      <a:pt x="65" y="13"/>
                      <a:pt x="64" y="12"/>
                      <a:pt x="63" y="11"/>
                    </a:cubicBezTo>
                    <a:cubicBezTo>
                      <a:pt x="62" y="10"/>
                      <a:pt x="60" y="9"/>
                      <a:pt x="58" y="7"/>
                    </a:cubicBezTo>
                    <a:cubicBezTo>
                      <a:pt x="58" y="7"/>
                      <a:pt x="57" y="6"/>
                      <a:pt x="57" y="6"/>
                    </a:cubicBezTo>
                    <a:cubicBezTo>
                      <a:pt x="56" y="6"/>
                      <a:pt x="56" y="6"/>
                      <a:pt x="56" y="7"/>
                    </a:cubicBezTo>
                    <a:cubicBezTo>
                      <a:pt x="53" y="8"/>
                      <a:pt x="50" y="9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5" y="10"/>
                      <a:pt x="44" y="8"/>
                    </a:cubicBezTo>
                    <a:cubicBezTo>
                      <a:pt x="43" y="6"/>
                      <a:pt x="42" y="4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11"/>
              <p:cNvSpPr>
                <a:spLocks noEditPoints="1"/>
              </p:cNvSpPr>
              <p:nvPr/>
            </p:nvSpPr>
            <p:spPr bwMode="auto">
              <a:xfrm>
                <a:off x="5172199" y="4253455"/>
                <a:ext cx="207733" cy="396729"/>
              </a:xfrm>
              <a:custGeom>
                <a:avLst/>
                <a:gdLst>
                  <a:gd name="T0" fmla="*/ 54 w 108"/>
                  <a:gd name="T1" fmla="*/ 199 h 206"/>
                  <a:gd name="T2" fmla="*/ 43 w 108"/>
                  <a:gd name="T3" fmla="*/ 188 h 206"/>
                  <a:gd name="T4" fmla="*/ 54 w 108"/>
                  <a:gd name="T5" fmla="*/ 177 h 206"/>
                  <a:gd name="T6" fmla="*/ 65 w 108"/>
                  <a:gd name="T7" fmla="*/ 188 h 206"/>
                  <a:gd name="T8" fmla="*/ 54 w 108"/>
                  <a:gd name="T9" fmla="*/ 199 h 206"/>
                  <a:gd name="T10" fmla="*/ 12 w 108"/>
                  <a:gd name="T11" fmla="*/ 167 h 206"/>
                  <a:gd name="T12" fmla="*/ 12 w 108"/>
                  <a:gd name="T13" fmla="*/ 40 h 206"/>
                  <a:gd name="T14" fmla="*/ 96 w 108"/>
                  <a:gd name="T15" fmla="*/ 40 h 206"/>
                  <a:gd name="T16" fmla="*/ 96 w 108"/>
                  <a:gd name="T17" fmla="*/ 167 h 206"/>
                  <a:gd name="T18" fmla="*/ 12 w 108"/>
                  <a:gd name="T19" fmla="*/ 167 h 206"/>
                  <a:gd name="T20" fmla="*/ 41 w 108"/>
                  <a:gd name="T21" fmla="*/ 25 h 206"/>
                  <a:gd name="T22" fmla="*/ 37 w 108"/>
                  <a:gd name="T23" fmla="*/ 21 h 206"/>
                  <a:gd name="T24" fmla="*/ 41 w 108"/>
                  <a:gd name="T25" fmla="*/ 17 h 206"/>
                  <a:gd name="T26" fmla="*/ 68 w 108"/>
                  <a:gd name="T27" fmla="*/ 17 h 206"/>
                  <a:gd name="T28" fmla="*/ 72 w 108"/>
                  <a:gd name="T29" fmla="*/ 21 h 206"/>
                  <a:gd name="T30" fmla="*/ 68 w 108"/>
                  <a:gd name="T31" fmla="*/ 25 h 206"/>
                  <a:gd name="T32" fmla="*/ 41 w 108"/>
                  <a:gd name="T33" fmla="*/ 25 h 206"/>
                  <a:gd name="T34" fmla="*/ 94 w 108"/>
                  <a:gd name="T35" fmla="*/ 0 h 206"/>
                  <a:gd name="T36" fmla="*/ 14 w 108"/>
                  <a:gd name="T37" fmla="*/ 0 h 206"/>
                  <a:gd name="T38" fmla="*/ 0 w 108"/>
                  <a:gd name="T39" fmla="*/ 15 h 206"/>
                  <a:gd name="T40" fmla="*/ 0 w 108"/>
                  <a:gd name="T41" fmla="*/ 192 h 206"/>
                  <a:gd name="T42" fmla="*/ 14 w 108"/>
                  <a:gd name="T43" fmla="*/ 206 h 206"/>
                  <a:gd name="T44" fmla="*/ 94 w 108"/>
                  <a:gd name="T45" fmla="*/ 206 h 206"/>
                  <a:gd name="T46" fmla="*/ 108 w 108"/>
                  <a:gd name="T47" fmla="*/ 192 h 206"/>
                  <a:gd name="T48" fmla="*/ 108 w 108"/>
                  <a:gd name="T49" fmla="*/ 15 h 206"/>
                  <a:gd name="T50" fmla="*/ 94 w 108"/>
                  <a:gd name="T5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" h="206">
                    <a:moveTo>
                      <a:pt x="54" y="199"/>
                    </a:moveTo>
                    <a:cubicBezTo>
                      <a:pt x="48" y="199"/>
                      <a:pt x="43" y="194"/>
                      <a:pt x="43" y="188"/>
                    </a:cubicBezTo>
                    <a:cubicBezTo>
                      <a:pt x="43" y="182"/>
                      <a:pt x="48" y="177"/>
                      <a:pt x="54" y="177"/>
                    </a:cubicBezTo>
                    <a:cubicBezTo>
                      <a:pt x="60" y="177"/>
                      <a:pt x="65" y="182"/>
                      <a:pt x="65" y="188"/>
                    </a:cubicBezTo>
                    <a:cubicBezTo>
                      <a:pt x="65" y="194"/>
                      <a:pt x="60" y="199"/>
                      <a:pt x="54" y="199"/>
                    </a:cubicBezTo>
                    <a:moveTo>
                      <a:pt x="12" y="167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167"/>
                      <a:pt x="96" y="167"/>
                      <a:pt x="96" y="167"/>
                    </a:cubicBezTo>
                    <a:cubicBezTo>
                      <a:pt x="12" y="167"/>
                      <a:pt x="12" y="167"/>
                      <a:pt x="12" y="167"/>
                    </a:cubicBezTo>
                    <a:moveTo>
                      <a:pt x="41" y="25"/>
                    </a:moveTo>
                    <a:cubicBezTo>
                      <a:pt x="39" y="25"/>
                      <a:pt x="37" y="23"/>
                      <a:pt x="37" y="21"/>
                    </a:cubicBezTo>
                    <a:cubicBezTo>
                      <a:pt x="37" y="19"/>
                      <a:pt x="39" y="17"/>
                      <a:pt x="41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70" y="17"/>
                      <a:pt x="72" y="19"/>
                      <a:pt x="72" y="21"/>
                    </a:cubicBezTo>
                    <a:cubicBezTo>
                      <a:pt x="72" y="23"/>
                      <a:pt x="70" y="25"/>
                      <a:pt x="68" y="25"/>
                    </a:cubicBezTo>
                    <a:cubicBezTo>
                      <a:pt x="41" y="25"/>
                      <a:pt x="41" y="25"/>
                      <a:pt x="41" y="25"/>
                    </a:cubicBezTo>
                    <a:moveTo>
                      <a:pt x="9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0"/>
                      <a:pt x="6" y="206"/>
                      <a:pt x="14" y="206"/>
                    </a:cubicBezTo>
                    <a:cubicBezTo>
                      <a:pt x="94" y="206"/>
                      <a:pt x="94" y="206"/>
                      <a:pt x="94" y="206"/>
                    </a:cubicBezTo>
                    <a:cubicBezTo>
                      <a:pt x="102" y="206"/>
                      <a:pt x="108" y="200"/>
                      <a:pt x="108" y="192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7"/>
                      <a:pt x="102" y="0"/>
                      <a:pt x="94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Freeform 12"/>
              <p:cNvSpPr>
                <a:spLocks noEditPoints="1"/>
              </p:cNvSpPr>
              <p:nvPr/>
            </p:nvSpPr>
            <p:spPr bwMode="auto">
              <a:xfrm>
                <a:off x="7098819" y="4062829"/>
                <a:ext cx="250094" cy="238689"/>
              </a:xfrm>
              <a:custGeom>
                <a:avLst/>
                <a:gdLst>
                  <a:gd name="T0" fmla="*/ 86 w 130"/>
                  <a:gd name="T1" fmla="*/ 74 h 124"/>
                  <a:gd name="T2" fmla="*/ 55 w 130"/>
                  <a:gd name="T3" fmla="*/ 44 h 124"/>
                  <a:gd name="T4" fmla="*/ 86 w 130"/>
                  <a:gd name="T5" fmla="*/ 13 h 124"/>
                  <a:gd name="T6" fmla="*/ 116 w 130"/>
                  <a:gd name="T7" fmla="*/ 44 h 124"/>
                  <a:gd name="T8" fmla="*/ 86 w 130"/>
                  <a:gd name="T9" fmla="*/ 74 h 124"/>
                  <a:gd name="T10" fmla="*/ 86 w 130"/>
                  <a:gd name="T11" fmla="*/ 0 h 124"/>
                  <a:gd name="T12" fmla="*/ 42 w 130"/>
                  <a:gd name="T13" fmla="*/ 44 h 124"/>
                  <a:gd name="T14" fmla="*/ 46 w 130"/>
                  <a:gd name="T15" fmla="*/ 62 h 124"/>
                  <a:gd name="T16" fmla="*/ 3 w 130"/>
                  <a:gd name="T17" fmla="*/ 104 h 124"/>
                  <a:gd name="T18" fmla="*/ 3 w 130"/>
                  <a:gd name="T19" fmla="*/ 116 h 124"/>
                  <a:gd name="T20" fmla="*/ 8 w 130"/>
                  <a:gd name="T21" fmla="*/ 121 h 124"/>
                  <a:gd name="T22" fmla="*/ 14 w 130"/>
                  <a:gd name="T23" fmla="*/ 124 h 124"/>
                  <a:gd name="T24" fmla="*/ 20 w 130"/>
                  <a:gd name="T25" fmla="*/ 121 h 124"/>
                  <a:gd name="T26" fmla="*/ 61 w 130"/>
                  <a:gd name="T27" fmla="*/ 80 h 124"/>
                  <a:gd name="T28" fmla="*/ 86 w 130"/>
                  <a:gd name="T29" fmla="*/ 88 h 124"/>
                  <a:gd name="T30" fmla="*/ 130 w 130"/>
                  <a:gd name="T31" fmla="*/ 44 h 124"/>
                  <a:gd name="T32" fmla="*/ 86 w 130"/>
                  <a:gd name="T33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" h="124">
                    <a:moveTo>
                      <a:pt x="86" y="74"/>
                    </a:moveTo>
                    <a:cubicBezTo>
                      <a:pt x="69" y="74"/>
                      <a:pt x="55" y="61"/>
                      <a:pt x="55" y="44"/>
                    </a:cubicBezTo>
                    <a:cubicBezTo>
                      <a:pt x="55" y="27"/>
                      <a:pt x="69" y="13"/>
                      <a:pt x="86" y="13"/>
                    </a:cubicBezTo>
                    <a:cubicBezTo>
                      <a:pt x="103" y="13"/>
                      <a:pt x="116" y="27"/>
                      <a:pt x="116" y="44"/>
                    </a:cubicBezTo>
                    <a:cubicBezTo>
                      <a:pt x="116" y="61"/>
                      <a:pt x="103" y="74"/>
                      <a:pt x="86" y="74"/>
                    </a:cubicBezTo>
                    <a:moveTo>
                      <a:pt x="86" y="0"/>
                    </a:moveTo>
                    <a:cubicBezTo>
                      <a:pt x="62" y="0"/>
                      <a:pt x="42" y="19"/>
                      <a:pt x="42" y="44"/>
                    </a:cubicBezTo>
                    <a:cubicBezTo>
                      <a:pt x="42" y="50"/>
                      <a:pt x="43" y="56"/>
                      <a:pt x="46" y="62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0" y="108"/>
                      <a:pt x="0" y="113"/>
                      <a:pt x="3" y="116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10" y="123"/>
                      <a:pt x="12" y="124"/>
                      <a:pt x="14" y="124"/>
                    </a:cubicBezTo>
                    <a:cubicBezTo>
                      <a:pt x="16" y="124"/>
                      <a:pt x="19" y="123"/>
                      <a:pt x="20" y="121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8" y="85"/>
                      <a:pt x="77" y="88"/>
                      <a:pt x="86" y="88"/>
                    </a:cubicBezTo>
                    <a:cubicBezTo>
                      <a:pt x="110" y="88"/>
                      <a:pt x="130" y="68"/>
                      <a:pt x="130" y="44"/>
                    </a:cubicBezTo>
                    <a:cubicBezTo>
                      <a:pt x="130" y="19"/>
                      <a:pt x="110" y="0"/>
                      <a:pt x="8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Freeform 13"/>
              <p:cNvSpPr>
                <a:spLocks/>
              </p:cNvSpPr>
              <p:nvPr/>
            </p:nvSpPr>
            <p:spPr bwMode="auto">
              <a:xfrm>
                <a:off x="5272399" y="5561764"/>
                <a:ext cx="53766" cy="59469"/>
              </a:xfrm>
              <a:custGeom>
                <a:avLst/>
                <a:gdLst>
                  <a:gd name="T0" fmla="*/ 1 w 28"/>
                  <a:gd name="T1" fmla="*/ 0 h 31"/>
                  <a:gd name="T2" fmla="*/ 0 w 28"/>
                  <a:gd name="T3" fmla="*/ 8 h 31"/>
                  <a:gd name="T4" fmla="*/ 21 w 28"/>
                  <a:gd name="T5" fmla="*/ 31 h 31"/>
                  <a:gd name="T6" fmla="*/ 21 w 28"/>
                  <a:gd name="T7" fmla="*/ 31 h 31"/>
                  <a:gd name="T8" fmla="*/ 28 w 28"/>
                  <a:gd name="T9" fmla="*/ 21 h 31"/>
                  <a:gd name="T10" fmla="*/ 9 w 28"/>
                  <a:gd name="T11" fmla="*/ 1 h 31"/>
                  <a:gd name="T12" fmla="*/ 1 w 28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26"/>
                      <a:pt x="24" y="23"/>
                      <a:pt x="28" y="2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14"/>
              <p:cNvSpPr>
                <a:spLocks/>
              </p:cNvSpPr>
              <p:nvPr/>
            </p:nvSpPr>
            <p:spPr bwMode="auto">
              <a:xfrm>
                <a:off x="5347346" y="5586203"/>
                <a:ext cx="70874" cy="40732"/>
              </a:xfrm>
              <a:custGeom>
                <a:avLst/>
                <a:gdLst>
                  <a:gd name="T0" fmla="*/ 30 w 37"/>
                  <a:gd name="T1" fmla="*/ 0 h 21"/>
                  <a:gd name="T2" fmla="*/ 0 w 37"/>
                  <a:gd name="T3" fmla="*/ 10 h 21"/>
                  <a:gd name="T4" fmla="*/ 3 w 37"/>
                  <a:gd name="T5" fmla="*/ 18 h 21"/>
                  <a:gd name="T6" fmla="*/ 3 w 37"/>
                  <a:gd name="T7" fmla="*/ 21 h 21"/>
                  <a:gd name="T8" fmla="*/ 34 w 37"/>
                  <a:gd name="T9" fmla="*/ 10 h 21"/>
                  <a:gd name="T10" fmla="*/ 37 w 37"/>
                  <a:gd name="T11" fmla="*/ 3 h 21"/>
                  <a:gd name="T12" fmla="*/ 30 w 3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3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3" y="15"/>
                      <a:pt x="3" y="18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15"/>
              <p:cNvSpPr>
                <a:spLocks noEditPoints="1"/>
              </p:cNvSpPr>
              <p:nvPr/>
            </p:nvSpPr>
            <p:spPr bwMode="auto">
              <a:xfrm>
                <a:off x="5189307" y="5486818"/>
                <a:ext cx="286753" cy="267202"/>
              </a:xfrm>
              <a:custGeom>
                <a:avLst/>
                <a:gdLst>
                  <a:gd name="T0" fmla="*/ 70 w 149"/>
                  <a:gd name="T1" fmla="*/ 15 h 139"/>
                  <a:gd name="T2" fmla="*/ 70 w 149"/>
                  <a:gd name="T3" fmla="*/ 6 h 139"/>
                  <a:gd name="T4" fmla="*/ 75 w 149"/>
                  <a:gd name="T5" fmla="*/ 2 h 139"/>
                  <a:gd name="T6" fmla="*/ 79 w 149"/>
                  <a:gd name="T7" fmla="*/ 6 h 139"/>
                  <a:gd name="T8" fmla="*/ 79 w 149"/>
                  <a:gd name="T9" fmla="*/ 15 h 139"/>
                  <a:gd name="T10" fmla="*/ 133 w 149"/>
                  <a:gd name="T11" fmla="*/ 66 h 139"/>
                  <a:gd name="T12" fmla="*/ 142 w 149"/>
                  <a:gd name="T13" fmla="*/ 66 h 139"/>
                  <a:gd name="T14" fmla="*/ 147 w 149"/>
                  <a:gd name="T15" fmla="*/ 70 h 139"/>
                  <a:gd name="T16" fmla="*/ 142 w 149"/>
                  <a:gd name="T17" fmla="*/ 74 h 139"/>
                  <a:gd name="T18" fmla="*/ 133 w 149"/>
                  <a:gd name="T19" fmla="*/ 74 h 139"/>
                  <a:gd name="T20" fmla="*/ 79 w 149"/>
                  <a:gd name="T21" fmla="*/ 124 h 139"/>
                  <a:gd name="T22" fmla="*/ 79 w 149"/>
                  <a:gd name="T23" fmla="*/ 133 h 139"/>
                  <a:gd name="T24" fmla="*/ 75 w 149"/>
                  <a:gd name="T25" fmla="*/ 137 h 139"/>
                  <a:gd name="T26" fmla="*/ 70 w 149"/>
                  <a:gd name="T27" fmla="*/ 133 h 139"/>
                  <a:gd name="T28" fmla="*/ 70 w 149"/>
                  <a:gd name="T29" fmla="*/ 124 h 139"/>
                  <a:gd name="T30" fmla="*/ 16 w 149"/>
                  <a:gd name="T31" fmla="*/ 74 h 139"/>
                  <a:gd name="T32" fmla="*/ 7 w 149"/>
                  <a:gd name="T33" fmla="*/ 74 h 139"/>
                  <a:gd name="T34" fmla="*/ 2 w 149"/>
                  <a:gd name="T35" fmla="*/ 70 h 139"/>
                  <a:gd name="T36" fmla="*/ 7 w 149"/>
                  <a:gd name="T37" fmla="*/ 66 h 139"/>
                  <a:gd name="T38" fmla="*/ 16 w 149"/>
                  <a:gd name="T39" fmla="*/ 66 h 139"/>
                  <a:gd name="T40" fmla="*/ 70 w 149"/>
                  <a:gd name="T41" fmla="*/ 15 h 139"/>
                  <a:gd name="T42" fmla="*/ 75 w 149"/>
                  <a:gd name="T43" fmla="*/ 0 h 139"/>
                  <a:gd name="T44" fmla="*/ 0 w 149"/>
                  <a:gd name="T45" fmla="*/ 70 h 139"/>
                  <a:gd name="T46" fmla="*/ 75 w 149"/>
                  <a:gd name="T47" fmla="*/ 139 h 139"/>
                  <a:gd name="T48" fmla="*/ 149 w 149"/>
                  <a:gd name="T49" fmla="*/ 70 h 139"/>
                  <a:gd name="T50" fmla="*/ 75 w 149"/>
                  <a:gd name="T51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9" h="139">
                    <a:moveTo>
                      <a:pt x="70" y="15"/>
                    </a:moveTo>
                    <a:cubicBezTo>
                      <a:pt x="70" y="6"/>
                      <a:pt x="70" y="6"/>
                      <a:pt x="70" y="6"/>
                    </a:cubicBezTo>
                    <a:cubicBezTo>
                      <a:pt x="70" y="4"/>
                      <a:pt x="72" y="2"/>
                      <a:pt x="75" y="2"/>
                    </a:cubicBezTo>
                    <a:cubicBezTo>
                      <a:pt x="77" y="2"/>
                      <a:pt x="79" y="4"/>
                      <a:pt x="79" y="6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108" y="17"/>
                      <a:pt x="131" y="39"/>
                      <a:pt x="133" y="66"/>
                    </a:cubicBezTo>
                    <a:cubicBezTo>
                      <a:pt x="142" y="66"/>
                      <a:pt x="142" y="66"/>
                      <a:pt x="142" y="66"/>
                    </a:cubicBezTo>
                    <a:cubicBezTo>
                      <a:pt x="145" y="66"/>
                      <a:pt x="147" y="67"/>
                      <a:pt x="147" y="70"/>
                    </a:cubicBezTo>
                    <a:cubicBezTo>
                      <a:pt x="147" y="72"/>
                      <a:pt x="145" y="74"/>
                      <a:pt x="142" y="74"/>
                    </a:cubicBezTo>
                    <a:cubicBezTo>
                      <a:pt x="133" y="74"/>
                      <a:pt x="133" y="74"/>
                      <a:pt x="133" y="74"/>
                    </a:cubicBezTo>
                    <a:cubicBezTo>
                      <a:pt x="131" y="101"/>
                      <a:pt x="108" y="122"/>
                      <a:pt x="79" y="124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5"/>
                      <a:pt x="77" y="137"/>
                      <a:pt x="75" y="137"/>
                    </a:cubicBezTo>
                    <a:cubicBezTo>
                      <a:pt x="72" y="137"/>
                      <a:pt x="70" y="135"/>
                      <a:pt x="70" y="133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41" y="122"/>
                      <a:pt x="18" y="101"/>
                      <a:pt x="16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4" y="74"/>
                      <a:pt x="2" y="72"/>
                      <a:pt x="2" y="70"/>
                    </a:cubicBezTo>
                    <a:cubicBezTo>
                      <a:pt x="2" y="67"/>
                      <a:pt x="4" y="66"/>
                      <a:pt x="7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39"/>
                      <a:pt x="41" y="17"/>
                      <a:pt x="70" y="15"/>
                    </a:cubicBezTo>
                    <a:moveTo>
                      <a:pt x="75" y="0"/>
                    </a:moveTo>
                    <a:cubicBezTo>
                      <a:pt x="34" y="0"/>
                      <a:pt x="0" y="31"/>
                      <a:pt x="0" y="70"/>
                    </a:cubicBezTo>
                    <a:cubicBezTo>
                      <a:pt x="0" y="108"/>
                      <a:pt x="34" y="139"/>
                      <a:pt x="75" y="139"/>
                    </a:cubicBezTo>
                    <a:cubicBezTo>
                      <a:pt x="116" y="139"/>
                      <a:pt x="149" y="108"/>
                      <a:pt x="149" y="70"/>
                    </a:cubicBezTo>
                    <a:cubicBezTo>
                      <a:pt x="149" y="31"/>
                      <a:pt x="116" y="0"/>
                      <a:pt x="7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16"/>
              <p:cNvSpPr>
                <a:spLocks/>
              </p:cNvSpPr>
              <p:nvPr/>
            </p:nvSpPr>
            <p:spPr bwMode="auto">
              <a:xfrm>
                <a:off x="5312317" y="5601681"/>
                <a:ext cx="40732" cy="39102"/>
              </a:xfrm>
              <a:custGeom>
                <a:avLst/>
                <a:gdLst>
                  <a:gd name="T0" fmla="*/ 11 w 21"/>
                  <a:gd name="T1" fmla="*/ 0 h 20"/>
                  <a:gd name="T2" fmla="*/ 7 w 21"/>
                  <a:gd name="T3" fmla="*/ 0 h 20"/>
                  <a:gd name="T4" fmla="*/ 0 w 21"/>
                  <a:gd name="T5" fmla="*/ 10 h 20"/>
                  <a:gd name="T6" fmla="*/ 0 w 21"/>
                  <a:gd name="T7" fmla="*/ 10 h 20"/>
                  <a:gd name="T8" fmla="*/ 11 w 21"/>
                  <a:gd name="T9" fmla="*/ 20 h 20"/>
                  <a:gd name="T10" fmla="*/ 21 w 21"/>
                  <a:gd name="T11" fmla="*/ 13 h 20"/>
                  <a:gd name="T12" fmla="*/ 21 w 21"/>
                  <a:gd name="T13" fmla="*/ 10 h 20"/>
                  <a:gd name="T14" fmla="*/ 18 w 21"/>
                  <a:gd name="T15" fmla="*/ 2 h 20"/>
                  <a:gd name="T16" fmla="*/ 11 w 21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11" y="0"/>
                    </a:moveTo>
                    <a:cubicBezTo>
                      <a:pt x="9" y="0"/>
                      <a:pt x="8" y="0"/>
                      <a:pt x="7" y="0"/>
                    </a:cubicBezTo>
                    <a:cubicBezTo>
                      <a:pt x="3" y="2"/>
                      <a:pt x="0" y="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5"/>
                      <a:pt x="5" y="20"/>
                      <a:pt x="11" y="20"/>
                    </a:cubicBezTo>
                    <a:cubicBezTo>
                      <a:pt x="15" y="20"/>
                      <a:pt x="19" y="17"/>
                      <a:pt x="21" y="13"/>
                    </a:cubicBezTo>
                    <a:cubicBezTo>
                      <a:pt x="21" y="12"/>
                      <a:pt x="21" y="11"/>
                      <a:pt x="21" y="10"/>
                    </a:cubicBezTo>
                    <a:cubicBezTo>
                      <a:pt x="21" y="7"/>
                      <a:pt x="20" y="4"/>
                      <a:pt x="18" y="2"/>
                    </a:cubicBezTo>
                    <a:cubicBezTo>
                      <a:pt x="16" y="1"/>
                      <a:pt x="13" y="0"/>
                      <a:pt x="1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17"/>
              <p:cNvSpPr>
                <a:spLocks/>
              </p:cNvSpPr>
              <p:nvPr/>
            </p:nvSpPr>
            <p:spPr bwMode="auto">
              <a:xfrm>
                <a:off x="5323721" y="5698623"/>
                <a:ext cx="17922" cy="51322"/>
              </a:xfrm>
              <a:custGeom>
                <a:avLst/>
                <a:gdLst>
                  <a:gd name="T0" fmla="*/ 5 w 9"/>
                  <a:gd name="T1" fmla="*/ 0 h 27"/>
                  <a:gd name="T2" fmla="*/ 0 w 9"/>
                  <a:gd name="T3" fmla="*/ 4 h 27"/>
                  <a:gd name="T4" fmla="*/ 0 w 9"/>
                  <a:gd name="T5" fmla="*/ 14 h 27"/>
                  <a:gd name="T6" fmla="*/ 0 w 9"/>
                  <a:gd name="T7" fmla="*/ 23 h 27"/>
                  <a:gd name="T8" fmla="*/ 5 w 9"/>
                  <a:gd name="T9" fmla="*/ 27 h 27"/>
                  <a:gd name="T10" fmla="*/ 9 w 9"/>
                  <a:gd name="T11" fmla="*/ 23 h 27"/>
                  <a:gd name="T12" fmla="*/ 9 w 9"/>
                  <a:gd name="T13" fmla="*/ 14 h 27"/>
                  <a:gd name="T14" fmla="*/ 9 w 9"/>
                  <a:gd name="T15" fmla="*/ 4 h 27"/>
                  <a:gd name="T16" fmla="*/ 5 w 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7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5" y="27"/>
                    </a:cubicBezTo>
                    <a:cubicBezTo>
                      <a:pt x="7" y="27"/>
                      <a:pt x="9" y="25"/>
                      <a:pt x="9" y="2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1"/>
                      <a:pt x="7" y="0"/>
                      <a:pt x="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18"/>
              <p:cNvSpPr>
                <a:spLocks/>
              </p:cNvSpPr>
              <p:nvPr/>
            </p:nvSpPr>
            <p:spPr bwMode="auto">
              <a:xfrm>
                <a:off x="5323721" y="5490076"/>
                <a:ext cx="17922" cy="53766"/>
              </a:xfrm>
              <a:custGeom>
                <a:avLst/>
                <a:gdLst>
                  <a:gd name="T0" fmla="*/ 5 w 9"/>
                  <a:gd name="T1" fmla="*/ 0 h 28"/>
                  <a:gd name="T2" fmla="*/ 0 w 9"/>
                  <a:gd name="T3" fmla="*/ 4 h 28"/>
                  <a:gd name="T4" fmla="*/ 0 w 9"/>
                  <a:gd name="T5" fmla="*/ 13 h 28"/>
                  <a:gd name="T6" fmla="*/ 0 w 9"/>
                  <a:gd name="T7" fmla="*/ 24 h 28"/>
                  <a:gd name="T8" fmla="*/ 5 w 9"/>
                  <a:gd name="T9" fmla="*/ 28 h 28"/>
                  <a:gd name="T10" fmla="*/ 9 w 9"/>
                  <a:gd name="T11" fmla="*/ 24 h 28"/>
                  <a:gd name="T12" fmla="*/ 9 w 9"/>
                  <a:gd name="T13" fmla="*/ 13 h 28"/>
                  <a:gd name="T14" fmla="*/ 9 w 9"/>
                  <a:gd name="T15" fmla="*/ 4 h 28"/>
                  <a:gd name="T16" fmla="*/ 5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5" y="28"/>
                    </a:cubicBezTo>
                    <a:cubicBezTo>
                      <a:pt x="7" y="28"/>
                      <a:pt x="9" y="26"/>
                      <a:pt x="9" y="2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Freeform 19"/>
              <p:cNvSpPr>
                <a:spLocks/>
              </p:cNvSpPr>
              <p:nvPr/>
            </p:nvSpPr>
            <p:spPr bwMode="auto">
              <a:xfrm>
                <a:off x="5414961" y="5613901"/>
                <a:ext cx="57025" cy="15479"/>
              </a:xfrm>
              <a:custGeom>
                <a:avLst/>
                <a:gdLst>
                  <a:gd name="T0" fmla="*/ 25 w 30"/>
                  <a:gd name="T1" fmla="*/ 0 h 8"/>
                  <a:gd name="T2" fmla="*/ 16 w 30"/>
                  <a:gd name="T3" fmla="*/ 0 h 8"/>
                  <a:gd name="T4" fmla="*/ 5 w 30"/>
                  <a:gd name="T5" fmla="*/ 0 h 8"/>
                  <a:gd name="T6" fmla="*/ 0 w 30"/>
                  <a:gd name="T7" fmla="*/ 4 h 8"/>
                  <a:gd name="T8" fmla="*/ 5 w 30"/>
                  <a:gd name="T9" fmla="*/ 8 h 8"/>
                  <a:gd name="T10" fmla="*/ 16 w 30"/>
                  <a:gd name="T11" fmla="*/ 8 h 8"/>
                  <a:gd name="T12" fmla="*/ 25 w 30"/>
                  <a:gd name="T13" fmla="*/ 8 h 8"/>
                  <a:gd name="T14" fmla="*/ 30 w 30"/>
                  <a:gd name="T15" fmla="*/ 4 h 8"/>
                  <a:gd name="T16" fmla="*/ 25 w 3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8">
                    <a:moveTo>
                      <a:pt x="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8" y="8"/>
                      <a:pt x="30" y="6"/>
                      <a:pt x="30" y="4"/>
                    </a:cubicBezTo>
                    <a:cubicBezTo>
                      <a:pt x="30" y="1"/>
                      <a:pt x="28" y="0"/>
                      <a:pt x="2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reeform 20"/>
              <p:cNvSpPr>
                <a:spLocks/>
              </p:cNvSpPr>
              <p:nvPr/>
            </p:nvSpPr>
            <p:spPr bwMode="auto">
              <a:xfrm>
                <a:off x="5193379" y="5613901"/>
                <a:ext cx="57025" cy="15479"/>
              </a:xfrm>
              <a:custGeom>
                <a:avLst/>
                <a:gdLst>
                  <a:gd name="T0" fmla="*/ 25 w 30"/>
                  <a:gd name="T1" fmla="*/ 0 h 8"/>
                  <a:gd name="T2" fmla="*/ 14 w 30"/>
                  <a:gd name="T3" fmla="*/ 0 h 8"/>
                  <a:gd name="T4" fmla="*/ 5 w 30"/>
                  <a:gd name="T5" fmla="*/ 0 h 8"/>
                  <a:gd name="T6" fmla="*/ 0 w 30"/>
                  <a:gd name="T7" fmla="*/ 4 h 8"/>
                  <a:gd name="T8" fmla="*/ 5 w 30"/>
                  <a:gd name="T9" fmla="*/ 8 h 8"/>
                  <a:gd name="T10" fmla="*/ 14 w 30"/>
                  <a:gd name="T11" fmla="*/ 8 h 8"/>
                  <a:gd name="T12" fmla="*/ 25 w 30"/>
                  <a:gd name="T13" fmla="*/ 8 h 8"/>
                  <a:gd name="T14" fmla="*/ 30 w 30"/>
                  <a:gd name="T15" fmla="*/ 4 h 8"/>
                  <a:gd name="T16" fmla="*/ 25 w 3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8">
                    <a:moveTo>
                      <a:pt x="2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8" y="8"/>
                      <a:pt x="30" y="6"/>
                      <a:pt x="30" y="4"/>
                    </a:cubicBezTo>
                    <a:cubicBezTo>
                      <a:pt x="30" y="1"/>
                      <a:pt x="28" y="0"/>
                      <a:pt x="25" y="0"/>
                    </a:cubicBezTo>
                  </a:path>
                </a:pathLst>
              </a:custGeom>
              <a:solidFill>
                <a:srgbClr val="A3A3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22"/>
              <p:cNvSpPr>
                <a:spLocks noEditPoints="1"/>
              </p:cNvSpPr>
              <p:nvPr/>
            </p:nvSpPr>
            <p:spPr bwMode="auto">
              <a:xfrm>
                <a:off x="6782740" y="2134580"/>
                <a:ext cx="269645" cy="391026"/>
              </a:xfrm>
              <a:custGeom>
                <a:avLst/>
                <a:gdLst>
                  <a:gd name="T0" fmla="*/ 45 w 140"/>
                  <a:gd name="T1" fmla="*/ 199 h 203"/>
                  <a:gd name="T2" fmla="*/ 34 w 140"/>
                  <a:gd name="T3" fmla="*/ 184 h 203"/>
                  <a:gd name="T4" fmla="*/ 25 w 140"/>
                  <a:gd name="T5" fmla="*/ 158 h 203"/>
                  <a:gd name="T6" fmla="*/ 25 w 140"/>
                  <a:gd name="T7" fmla="*/ 142 h 203"/>
                  <a:gd name="T8" fmla="*/ 16 w 140"/>
                  <a:gd name="T9" fmla="*/ 112 h 203"/>
                  <a:gd name="T10" fmla="*/ 3 w 140"/>
                  <a:gd name="T11" fmla="*/ 57 h 203"/>
                  <a:gd name="T12" fmla="*/ 64 w 140"/>
                  <a:gd name="T13" fmla="*/ 0 h 203"/>
                  <a:gd name="T14" fmla="*/ 74 w 140"/>
                  <a:gd name="T15" fmla="*/ 0 h 203"/>
                  <a:gd name="T16" fmla="*/ 118 w 140"/>
                  <a:gd name="T17" fmla="*/ 20 h 203"/>
                  <a:gd name="T18" fmla="*/ 130 w 140"/>
                  <a:gd name="T19" fmla="*/ 101 h 203"/>
                  <a:gd name="T20" fmla="*/ 116 w 140"/>
                  <a:gd name="T21" fmla="*/ 136 h 203"/>
                  <a:gd name="T22" fmla="*/ 116 w 140"/>
                  <a:gd name="T23" fmla="*/ 148 h 203"/>
                  <a:gd name="T24" fmla="*/ 114 w 140"/>
                  <a:gd name="T25" fmla="*/ 161 h 203"/>
                  <a:gd name="T26" fmla="*/ 104 w 140"/>
                  <a:gd name="T27" fmla="*/ 186 h 203"/>
                  <a:gd name="T28" fmla="*/ 83 w 140"/>
                  <a:gd name="T29" fmla="*/ 203 h 203"/>
                  <a:gd name="T30" fmla="*/ 70 w 140"/>
                  <a:gd name="T31" fmla="*/ 140 h 203"/>
                  <a:gd name="T32" fmla="*/ 104 w 140"/>
                  <a:gd name="T33" fmla="*/ 135 h 203"/>
                  <a:gd name="T34" fmla="*/ 108 w 140"/>
                  <a:gd name="T35" fmla="*/ 116 h 203"/>
                  <a:gd name="T36" fmla="*/ 125 w 140"/>
                  <a:gd name="T37" fmla="*/ 59 h 203"/>
                  <a:gd name="T38" fmla="*/ 41 w 140"/>
                  <a:gd name="T39" fmla="*/ 21 h 203"/>
                  <a:gd name="T40" fmla="*/ 24 w 140"/>
                  <a:gd name="T41" fmla="*/ 101 h 203"/>
                  <a:gd name="T42" fmla="*/ 42 w 140"/>
                  <a:gd name="T43" fmla="*/ 140 h 203"/>
                  <a:gd name="T44" fmla="*/ 70 w 140"/>
                  <a:gd name="T45" fmla="*/ 157 h 203"/>
                  <a:gd name="T46" fmla="*/ 103 w 140"/>
                  <a:gd name="T47" fmla="*/ 153 h 203"/>
                  <a:gd name="T48" fmla="*/ 59 w 140"/>
                  <a:gd name="T49" fmla="*/ 146 h 203"/>
                  <a:gd name="T50" fmla="*/ 37 w 140"/>
                  <a:gd name="T51" fmla="*/ 149 h 203"/>
                  <a:gd name="T52" fmla="*/ 61 w 140"/>
                  <a:gd name="T53" fmla="*/ 157 h 203"/>
                  <a:gd name="T54" fmla="*/ 70 w 140"/>
                  <a:gd name="T55" fmla="*/ 162 h 203"/>
                  <a:gd name="T56" fmla="*/ 37 w 140"/>
                  <a:gd name="T57" fmla="*/ 166 h 203"/>
                  <a:gd name="T58" fmla="*/ 82 w 140"/>
                  <a:gd name="T59" fmla="*/ 173 h 203"/>
                  <a:gd name="T60" fmla="*/ 103 w 140"/>
                  <a:gd name="T61" fmla="*/ 170 h 203"/>
                  <a:gd name="T62" fmla="*/ 70 w 140"/>
                  <a:gd name="T63" fmla="*/ 162 h 203"/>
                  <a:gd name="T64" fmla="*/ 48 w 140"/>
                  <a:gd name="T65" fmla="*/ 179 h 203"/>
                  <a:gd name="T66" fmla="*/ 82 w 140"/>
                  <a:gd name="T67" fmla="*/ 19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0" h="203">
                    <a:moveTo>
                      <a:pt x="56" y="203"/>
                    </a:moveTo>
                    <a:cubicBezTo>
                      <a:pt x="53" y="202"/>
                      <a:pt x="49" y="201"/>
                      <a:pt x="45" y="199"/>
                    </a:cubicBezTo>
                    <a:cubicBezTo>
                      <a:pt x="41" y="196"/>
                      <a:pt x="38" y="192"/>
                      <a:pt x="37" y="187"/>
                    </a:cubicBezTo>
                    <a:cubicBezTo>
                      <a:pt x="36" y="186"/>
                      <a:pt x="35" y="185"/>
                      <a:pt x="34" y="184"/>
                    </a:cubicBezTo>
                    <a:cubicBezTo>
                      <a:pt x="26" y="180"/>
                      <a:pt x="22" y="170"/>
                      <a:pt x="25" y="161"/>
                    </a:cubicBezTo>
                    <a:cubicBezTo>
                      <a:pt x="26" y="160"/>
                      <a:pt x="25" y="159"/>
                      <a:pt x="25" y="158"/>
                    </a:cubicBezTo>
                    <a:cubicBezTo>
                      <a:pt x="24" y="154"/>
                      <a:pt x="23" y="149"/>
                      <a:pt x="25" y="145"/>
                    </a:cubicBezTo>
                    <a:cubicBezTo>
                      <a:pt x="25" y="144"/>
                      <a:pt x="25" y="143"/>
                      <a:pt x="25" y="142"/>
                    </a:cubicBezTo>
                    <a:cubicBezTo>
                      <a:pt x="24" y="139"/>
                      <a:pt x="23" y="135"/>
                      <a:pt x="23" y="132"/>
                    </a:cubicBezTo>
                    <a:cubicBezTo>
                      <a:pt x="22" y="125"/>
                      <a:pt x="19" y="118"/>
                      <a:pt x="16" y="112"/>
                    </a:cubicBezTo>
                    <a:cubicBezTo>
                      <a:pt x="13" y="106"/>
                      <a:pt x="9" y="100"/>
                      <a:pt x="6" y="93"/>
                    </a:cubicBezTo>
                    <a:cubicBezTo>
                      <a:pt x="1" y="82"/>
                      <a:pt x="0" y="69"/>
                      <a:pt x="3" y="57"/>
                    </a:cubicBezTo>
                    <a:cubicBezTo>
                      <a:pt x="7" y="33"/>
                      <a:pt x="21" y="16"/>
                      <a:pt x="43" y="5"/>
                    </a:cubicBezTo>
                    <a:cubicBezTo>
                      <a:pt x="50" y="2"/>
                      <a:pt x="57" y="1"/>
                      <a:pt x="64" y="0"/>
                    </a:cubicBezTo>
                    <a:cubicBezTo>
                      <a:pt x="65" y="0"/>
                      <a:pt x="65" y="0"/>
                      <a:pt x="66" y="0"/>
                    </a:cubicBezTo>
                    <a:cubicBezTo>
                      <a:pt x="69" y="0"/>
                      <a:pt x="71" y="0"/>
                      <a:pt x="74" y="0"/>
                    </a:cubicBezTo>
                    <a:cubicBezTo>
                      <a:pt x="78" y="1"/>
                      <a:pt x="83" y="1"/>
                      <a:pt x="88" y="2"/>
                    </a:cubicBezTo>
                    <a:cubicBezTo>
                      <a:pt x="99" y="5"/>
                      <a:pt x="110" y="11"/>
                      <a:pt x="118" y="20"/>
                    </a:cubicBezTo>
                    <a:cubicBezTo>
                      <a:pt x="127" y="29"/>
                      <a:pt x="133" y="40"/>
                      <a:pt x="136" y="52"/>
                    </a:cubicBezTo>
                    <a:cubicBezTo>
                      <a:pt x="140" y="69"/>
                      <a:pt x="138" y="86"/>
                      <a:pt x="130" y="101"/>
                    </a:cubicBezTo>
                    <a:cubicBezTo>
                      <a:pt x="127" y="106"/>
                      <a:pt x="125" y="111"/>
                      <a:pt x="122" y="116"/>
                    </a:cubicBezTo>
                    <a:cubicBezTo>
                      <a:pt x="119" y="122"/>
                      <a:pt x="117" y="129"/>
                      <a:pt x="116" y="136"/>
                    </a:cubicBezTo>
                    <a:cubicBezTo>
                      <a:pt x="116" y="137"/>
                      <a:pt x="116" y="138"/>
                      <a:pt x="116" y="139"/>
                    </a:cubicBezTo>
                    <a:cubicBezTo>
                      <a:pt x="115" y="141"/>
                      <a:pt x="115" y="146"/>
                      <a:pt x="116" y="148"/>
                    </a:cubicBezTo>
                    <a:cubicBezTo>
                      <a:pt x="116" y="152"/>
                      <a:pt x="116" y="155"/>
                      <a:pt x="114" y="158"/>
                    </a:cubicBezTo>
                    <a:cubicBezTo>
                      <a:pt x="114" y="159"/>
                      <a:pt x="114" y="160"/>
                      <a:pt x="114" y="161"/>
                    </a:cubicBezTo>
                    <a:cubicBezTo>
                      <a:pt x="118" y="170"/>
                      <a:pt x="114" y="180"/>
                      <a:pt x="105" y="184"/>
                    </a:cubicBezTo>
                    <a:cubicBezTo>
                      <a:pt x="105" y="185"/>
                      <a:pt x="104" y="185"/>
                      <a:pt x="104" y="186"/>
                    </a:cubicBezTo>
                    <a:cubicBezTo>
                      <a:pt x="100" y="196"/>
                      <a:pt x="94" y="201"/>
                      <a:pt x="84" y="203"/>
                    </a:cubicBezTo>
                    <a:cubicBezTo>
                      <a:pt x="83" y="203"/>
                      <a:pt x="83" y="203"/>
                      <a:pt x="83" y="203"/>
                    </a:cubicBezTo>
                    <a:cubicBezTo>
                      <a:pt x="74" y="203"/>
                      <a:pt x="65" y="203"/>
                      <a:pt x="56" y="203"/>
                    </a:cubicBezTo>
                    <a:moveTo>
                      <a:pt x="70" y="140"/>
                    </a:moveTo>
                    <a:cubicBezTo>
                      <a:pt x="79" y="140"/>
                      <a:pt x="88" y="140"/>
                      <a:pt x="98" y="140"/>
                    </a:cubicBezTo>
                    <a:cubicBezTo>
                      <a:pt x="101" y="140"/>
                      <a:pt x="103" y="138"/>
                      <a:pt x="104" y="135"/>
                    </a:cubicBezTo>
                    <a:cubicBezTo>
                      <a:pt x="104" y="135"/>
                      <a:pt x="104" y="134"/>
                      <a:pt x="104" y="133"/>
                    </a:cubicBezTo>
                    <a:cubicBezTo>
                      <a:pt x="105" y="127"/>
                      <a:pt x="106" y="121"/>
                      <a:pt x="108" y="116"/>
                    </a:cubicBezTo>
                    <a:cubicBezTo>
                      <a:pt x="111" y="109"/>
                      <a:pt x="114" y="103"/>
                      <a:pt x="118" y="97"/>
                    </a:cubicBezTo>
                    <a:cubicBezTo>
                      <a:pt x="124" y="85"/>
                      <a:pt x="127" y="72"/>
                      <a:pt x="125" y="59"/>
                    </a:cubicBezTo>
                    <a:cubicBezTo>
                      <a:pt x="122" y="43"/>
                      <a:pt x="114" y="30"/>
                      <a:pt x="101" y="22"/>
                    </a:cubicBezTo>
                    <a:cubicBezTo>
                      <a:pt x="81" y="9"/>
                      <a:pt x="61" y="9"/>
                      <a:pt x="41" y="21"/>
                    </a:cubicBezTo>
                    <a:cubicBezTo>
                      <a:pt x="21" y="33"/>
                      <a:pt x="11" y="56"/>
                      <a:pt x="15" y="79"/>
                    </a:cubicBezTo>
                    <a:cubicBezTo>
                      <a:pt x="17" y="87"/>
                      <a:pt x="20" y="94"/>
                      <a:pt x="24" y="101"/>
                    </a:cubicBezTo>
                    <a:cubicBezTo>
                      <a:pt x="31" y="112"/>
                      <a:pt x="35" y="122"/>
                      <a:pt x="36" y="135"/>
                    </a:cubicBezTo>
                    <a:cubicBezTo>
                      <a:pt x="36" y="139"/>
                      <a:pt x="38" y="140"/>
                      <a:pt x="42" y="140"/>
                    </a:cubicBezTo>
                    <a:cubicBezTo>
                      <a:pt x="52" y="140"/>
                      <a:pt x="61" y="140"/>
                      <a:pt x="70" y="140"/>
                    </a:cubicBezTo>
                    <a:moveTo>
                      <a:pt x="70" y="157"/>
                    </a:moveTo>
                    <a:cubicBezTo>
                      <a:pt x="79" y="157"/>
                      <a:pt x="88" y="157"/>
                      <a:pt x="97" y="157"/>
                    </a:cubicBezTo>
                    <a:cubicBezTo>
                      <a:pt x="100" y="157"/>
                      <a:pt x="102" y="156"/>
                      <a:pt x="103" y="153"/>
                    </a:cubicBezTo>
                    <a:cubicBezTo>
                      <a:pt x="104" y="150"/>
                      <a:pt x="102" y="146"/>
                      <a:pt x="97" y="146"/>
                    </a:cubicBezTo>
                    <a:cubicBezTo>
                      <a:pt x="84" y="146"/>
                      <a:pt x="71" y="146"/>
                      <a:pt x="59" y="146"/>
                    </a:cubicBezTo>
                    <a:cubicBezTo>
                      <a:pt x="53" y="146"/>
                      <a:pt x="48" y="146"/>
                      <a:pt x="43" y="146"/>
                    </a:cubicBezTo>
                    <a:cubicBezTo>
                      <a:pt x="40" y="146"/>
                      <a:pt x="38" y="147"/>
                      <a:pt x="37" y="149"/>
                    </a:cubicBezTo>
                    <a:cubicBezTo>
                      <a:pt x="35" y="153"/>
                      <a:pt x="38" y="157"/>
                      <a:pt x="43" y="157"/>
                    </a:cubicBezTo>
                    <a:cubicBezTo>
                      <a:pt x="49" y="157"/>
                      <a:pt x="55" y="157"/>
                      <a:pt x="61" y="157"/>
                    </a:cubicBezTo>
                    <a:cubicBezTo>
                      <a:pt x="64" y="157"/>
                      <a:pt x="67" y="157"/>
                      <a:pt x="70" y="157"/>
                    </a:cubicBezTo>
                    <a:moveTo>
                      <a:pt x="70" y="162"/>
                    </a:moveTo>
                    <a:cubicBezTo>
                      <a:pt x="61" y="162"/>
                      <a:pt x="52" y="162"/>
                      <a:pt x="43" y="162"/>
                    </a:cubicBezTo>
                    <a:cubicBezTo>
                      <a:pt x="40" y="162"/>
                      <a:pt x="38" y="163"/>
                      <a:pt x="37" y="166"/>
                    </a:cubicBezTo>
                    <a:cubicBezTo>
                      <a:pt x="35" y="170"/>
                      <a:pt x="38" y="173"/>
                      <a:pt x="43" y="173"/>
                    </a:cubicBezTo>
                    <a:cubicBezTo>
                      <a:pt x="56" y="173"/>
                      <a:pt x="69" y="173"/>
                      <a:pt x="82" y="173"/>
                    </a:cubicBezTo>
                    <a:cubicBezTo>
                      <a:pt x="87" y="173"/>
                      <a:pt x="92" y="173"/>
                      <a:pt x="97" y="173"/>
                    </a:cubicBezTo>
                    <a:cubicBezTo>
                      <a:pt x="100" y="173"/>
                      <a:pt x="102" y="172"/>
                      <a:pt x="103" y="170"/>
                    </a:cubicBezTo>
                    <a:cubicBezTo>
                      <a:pt x="104" y="166"/>
                      <a:pt x="102" y="162"/>
                      <a:pt x="97" y="162"/>
                    </a:cubicBezTo>
                    <a:cubicBezTo>
                      <a:pt x="88" y="162"/>
                      <a:pt x="79" y="162"/>
                      <a:pt x="70" y="162"/>
                    </a:cubicBezTo>
                    <a:moveTo>
                      <a:pt x="92" y="179"/>
                    </a:moveTo>
                    <a:cubicBezTo>
                      <a:pt x="77" y="179"/>
                      <a:pt x="62" y="179"/>
                      <a:pt x="48" y="179"/>
                    </a:cubicBezTo>
                    <a:cubicBezTo>
                      <a:pt x="48" y="185"/>
                      <a:pt x="52" y="190"/>
                      <a:pt x="58" y="190"/>
                    </a:cubicBezTo>
                    <a:cubicBezTo>
                      <a:pt x="66" y="190"/>
                      <a:pt x="74" y="190"/>
                      <a:pt x="82" y="190"/>
                    </a:cubicBezTo>
                    <a:cubicBezTo>
                      <a:pt x="88" y="190"/>
                      <a:pt x="92" y="185"/>
                      <a:pt x="92" y="179"/>
                    </a:cubicBezTo>
                  </a:path>
                </a:pathLst>
              </a:custGeom>
              <a:solidFill>
                <a:srgbClr val="8E8E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24"/>
              <p:cNvSpPr>
                <a:spLocks noEditPoints="1"/>
              </p:cNvSpPr>
              <p:nvPr/>
            </p:nvSpPr>
            <p:spPr bwMode="auto">
              <a:xfrm>
                <a:off x="3392215" y="5775199"/>
                <a:ext cx="270459" cy="391026"/>
              </a:xfrm>
              <a:custGeom>
                <a:avLst/>
                <a:gdLst>
                  <a:gd name="T0" fmla="*/ 45 w 140"/>
                  <a:gd name="T1" fmla="*/ 199 h 203"/>
                  <a:gd name="T2" fmla="*/ 34 w 140"/>
                  <a:gd name="T3" fmla="*/ 185 h 203"/>
                  <a:gd name="T4" fmla="*/ 25 w 140"/>
                  <a:gd name="T5" fmla="*/ 159 h 203"/>
                  <a:gd name="T6" fmla="*/ 25 w 140"/>
                  <a:gd name="T7" fmla="*/ 142 h 203"/>
                  <a:gd name="T8" fmla="*/ 16 w 140"/>
                  <a:gd name="T9" fmla="*/ 112 h 203"/>
                  <a:gd name="T10" fmla="*/ 2 w 140"/>
                  <a:gd name="T11" fmla="*/ 57 h 203"/>
                  <a:gd name="T12" fmla="*/ 64 w 140"/>
                  <a:gd name="T13" fmla="*/ 1 h 203"/>
                  <a:gd name="T14" fmla="*/ 74 w 140"/>
                  <a:gd name="T15" fmla="*/ 0 h 203"/>
                  <a:gd name="T16" fmla="*/ 118 w 140"/>
                  <a:gd name="T17" fmla="*/ 20 h 203"/>
                  <a:gd name="T18" fmla="*/ 130 w 140"/>
                  <a:gd name="T19" fmla="*/ 102 h 203"/>
                  <a:gd name="T20" fmla="*/ 116 w 140"/>
                  <a:gd name="T21" fmla="*/ 137 h 203"/>
                  <a:gd name="T22" fmla="*/ 115 w 140"/>
                  <a:gd name="T23" fmla="*/ 148 h 203"/>
                  <a:gd name="T24" fmla="*/ 114 w 140"/>
                  <a:gd name="T25" fmla="*/ 161 h 203"/>
                  <a:gd name="T26" fmla="*/ 103 w 140"/>
                  <a:gd name="T27" fmla="*/ 186 h 203"/>
                  <a:gd name="T28" fmla="*/ 83 w 140"/>
                  <a:gd name="T29" fmla="*/ 203 h 203"/>
                  <a:gd name="T30" fmla="*/ 70 w 140"/>
                  <a:gd name="T31" fmla="*/ 141 h 203"/>
                  <a:gd name="T32" fmla="*/ 103 w 140"/>
                  <a:gd name="T33" fmla="*/ 136 h 203"/>
                  <a:gd name="T34" fmla="*/ 108 w 140"/>
                  <a:gd name="T35" fmla="*/ 116 h 203"/>
                  <a:gd name="T36" fmla="*/ 124 w 140"/>
                  <a:gd name="T37" fmla="*/ 60 h 203"/>
                  <a:gd name="T38" fmla="*/ 40 w 140"/>
                  <a:gd name="T39" fmla="*/ 21 h 203"/>
                  <a:gd name="T40" fmla="*/ 24 w 140"/>
                  <a:gd name="T41" fmla="*/ 102 h 203"/>
                  <a:gd name="T42" fmla="*/ 42 w 140"/>
                  <a:gd name="T43" fmla="*/ 141 h 203"/>
                  <a:gd name="T44" fmla="*/ 70 w 140"/>
                  <a:gd name="T45" fmla="*/ 157 h 203"/>
                  <a:gd name="T46" fmla="*/ 102 w 140"/>
                  <a:gd name="T47" fmla="*/ 154 h 203"/>
                  <a:gd name="T48" fmla="*/ 58 w 140"/>
                  <a:gd name="T49" fmla="*/ 146 h 203"/>
                  <a:gd name="T50" fmla="*/ 37 w 140"/>
                  <a:gd name="T51" fmla="*/ 150 h 203"/>
                  <a:gd name="T52" fmla="*/ 61 w 140"/>
                  <a:gd name="T53" fmla="*/ 157 h 203"/>
                  <a:gd name="T54" fmla="*/ 70 w 140"/>
                  <a:gd name="T55" fmla="*/ 163 h 203"/>
                  <a:gd name="T56" fmla="*/ 37 w 140"/>
                  <a:gd name="T57" fmla="*/ 166 h 203"/>
                  <a:gd name="T58" fmla="*/ 82 w 140"/>
                  <a:gd name="T59" fmla="*/ 174 h 203"/>
                  <a:gd name="T60" fmla="*/ 102 w 140"/>
                  <a:gd name="T61" fmla="*/ 171 h 203"/>
                  <a:gd name="T62" fmla="*/ 70 w 140"/>
                  <a:gd name="T63" fmla="*/ 163 h 203"/>
                  <a:gd name="T64" fmla="*/ 47 w 140"/>
                  <a:gd name="T65" fmla="*/ 180 h 203"/>
                  <a:gd name="T66" fmla="*/ 81 w 140"/>
                  <a:gd name="T67" fmla="*/ 19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0" h="203">
                    <a:moveTo>
                      <a:pt x="56" y="203"/>
                    </a:moveTo>
                    <a:cubicBezTo>
                      <a:pt x="52" y="202"/>
                      <a:pt x="48" y="201"/>
                      <a:pt x="45" y="199"/>
                    </a:cubicBezTo>
                    <a:cubicBezTo>
                      <a:pt x="41" y="196"/>
                      <a:pt x="38" y="192"/>
                      <a:pt x="36" y="188"/>
                    </a:cubicBezTo>
                    <a:cubicBezTo>
                      <a:pt x="36" y="186"/>
                      <a:pt x="35" y="185"/>
                      <a:pt x="34" y="185"/>
                    </a:cubicBezTo>
                    <a:cubicBezTo>
                      <a:pt x="25" y="181"/>
                      <a:pt x="21" y="170"/>
                      <a:pt x="25" y="162"/>
                    </a:cubicBezTo>
                    <a:cubicBezTo>
                      <a:pt x="25" y="161"/>
                      <a:pt x="25" y="159"/>
                      <a:pt x="25" y="159"/>
                    </a:cubicBezTo>
                    <a:cubicBezTo>
                      <a:pt x="23" y="154"/>
                      <a:pt x="23" y="150"/>
                      <a:pt x="25" y="146"/>
                    </a:cubicBezTo>
                    <a:cubicBezTo>
                      <a:pt x="25" y="144"/>
                      <a:pt x="25" y="143"/>
                      <a:pt x="25" y="142"/>
                    </a:cubicBezTo>
                    <a:cubicBezTo>
                      <a:pt x="24" y="139"/>
                      <a:pt x="23" y="136"/>
                      <a:pt x="23" y="133"/>
                    </a:cubicBezTo>
                    <a:cubicBezTo>
                      <a:pt x="22" y="125"/>
                      <a:pt x="19" y="119"/>
                      <a:pt x="16" y="112"/>
                    </a:cubicBezTo>
                    <a:cubicBezTo>
                      <a:pt x="12" y="106"/>
                      <a:pt x="9" y="100"/>
                      <a:pt x="6" y="94"/>
                    </a:cubicBezTo>
                    <a:cubicBezTo>
                      <a:pt x="1" y="82"/>
                      <a:pt x="0" y="70"/>
                      <a:pt x="2" y="57"/>
                    </a:cubicBezTo>
                    <a:cubicBezTo>
                      <a:pt x="7" y="33"/>
                      <a:pt x="20" y="16"/>
                      <a:pt x="43" y="6"/>
                    </a:cubicBezTo>
                    <a:cubicBezTo>
                      <a:pt x="49" y="3"/>
                      <a:pt x="57" y="1"/>
                      <a:pt x="64" y="1"/>
                    </a:cubicBezTo>
                    <a:cubicBezTo>
                      <a:pt x="64" y="1"/>
                      <a:pt x="65" y="0"/>
                      <a:pt x="66" y="0"/>
                    </a:cubicBezTo>
                    <a:cubicBezTo>
                      <a:pt x="68" y="0"/>
                      <a:pt x="71" y="0"/>
                      <a:pt x="74" y="0"/>
                    </a:cubicBezTo>
                    <a:cubicBezTo>
                      <a:pt x="78" y="1"/>
                      <a:pt x="83" y="2"/>
                      <a:pt x="87" y="3"/>
                    </a:cubicBezTo>
                    <a:cubicBezTo>
                      <a:pt x="99" y="6"/>
                      <a:pt x="109" y="12"/>
                      <a:pt x="118" y="20"/>
                    </a:cubicBezTo>
                    <a:cubicBezTo>
                      <a:pt x="127" y="29"/>
                      <a:pt x="133" y="40"/>
                      <a:pt x="136" y="52"/>
                    </a:cubicBezTo>
                    <a:cubicBezTo>
                      <a:pt x="140" y="70"/>
                      <a:pt x="138" y="86"/>
                      <a:pt x="130" y="102"/>
                    </a:cubicBezTo>
                    <a:cubicBezTo>
                      <a:pt x="127" y="107"/>
                      <a:pt x="124" y="111"/>
                      <a:pt x="122" y="116"/>
                    </a:cubicBezTo>
                    <a:cubicBezTo>
                      <a:pt x="118" y="123"/>
                      <a:pt x="117" y="130"/>
                      <a:pt x="116" y="137"/>
                    </a:cubicBezTo>
                    <a:cubicBezTo>
                      <a:pt x="116" y="138"/>
                      <a:pt x="116" y="139"/>
                      <a:pt x="116" y="140"/>
                    </a:cubicBezTo>
                    <a:cubicBezTo>
                      <a:pt x="115" y="142"/>
                      <a:pt x="115" y="147"/>
                      <a:pt x="115" y="148"/>
                    </a:cubicBezTo>
                    <a:cubicBezTo>
                      <a:pt x="116" y="152"/>
                      <a:pt x="115" y="155"/>
                      <a:pt x="114" y="159"/>
                    </a:cubicBezTo>
                    <a:cubicBezTo>
                      <a:pt x="114" y="160"/>
                      <a:pt x="114" y="161"/>
                      <a:pt x="114" y="161"/>
                    </a:cubicBezTo>
                    <a:cubicBezTo>
                      <a:pt x="118" y="171"/>
                      <a:pt x="114" y="181"/>
                      <a:pt x="105" y="185"/>
                    </a:cubicBezTo>
                    <a:cubicBezTo>
                      <a:pt x="104" y="185"/>
                      <a:pt x="104" y="186"/>
                      <a:pt x="103" y="186"/>
                    </a:cubicBezTo>
                    <a:cubicBezTo>
                      <a:pt x="100" y="196"/>
                      <a:pt x="93" y="202"/>
                      <a:pt x="83" y="203"/>
                    </a:cubicBezTo>
                    <a:cubicBezTo>
                      <a:pt x="83" y="203"/>
                      <a:pt x="83" y="203"/>
                      <a:pt x="83" y="203"/>
                    </a:cubicBezTo>
                    <a:cubicBezTo>
                      <a:pt x="74" y="203"/>
                      <a:pt x="65" y="203"/>
                      <a:pt x="56" y="203"/>
                    </a:cubicBezTo>
                    <a:moveTo>
                      <a:pt x="70" y="141"/>
                    </a:moveTo>
                    <a:cubicBezTo>
                      <a:pt x="79" y="141"/>
                      <a:pt x="88" y="141"/>
                      <a:pt x="97" y="141"/>
                    </a:cubicBezTo>
                    <a:cubicBezTo>
                      <a:pt x="101" y="141"/>
                      <a:pt x="103" y="139"/>
                      <a:pt x="103" y="136"/>
                    </a:cubicBezTo>
                    <a:cubicBezTo>
                      <a:pt x="104" y="135"/>
                      <a:pt x="104" y="134"/>
                      <a:pt x="104" y="134"/>
                    </a:cubicBezTo>
                    <a:cubicBezTo>
                      <a:pt x="104" y="128"/>
                      <a:pt x="105" y="122"/>
                      <a:pt x="108" y="116"/>
                    </a:cubicBezTo>
                    <a:cubicBezTo>
                      <a:pt x="111" y="110"/>
                      <a:pt x="114" y="103"/>
                      <a:pt x="118" y="97"/>
                    </a:cubicBezTo>
                    <a:cubicBezTo>
                      <a:pt x="124" y="85"/>
                      <a:pt x="126" y="73"/>
                      <a:pt x="124" y="60"/>
                    </a:cubicBezTo>
                    <a:cubicBezTo>
                      <a:pt x="122" y="44"/>
                      <a:pt x="114" y="31"/>
                      <a:pt x="100" y="22"/>
                    </a:cubicBezTo>
                    <a:cubicBezTo>
                      <a:pt x="81" y="10"/>
                      <a:pt x="60" y="9"/>
                      <a:pt x="40" y="21"/>
                    </a:cubicBezTo>
                    <a:cubicBezTo>
                      <a:pt x="20" y="33"/>
                      <a:pt x="11" y="56"/>
                      <a:pt x="15" y="80"/>
                    </a:cubicBezTo>
                    <a:cubicBezTo>
                      <a:pt x="16" y="88"/>
                      <a:pt x="20" y="95"/>
                      <a:pt x="24" y="102"/>
                    </a:cubicBezTo>
                    <a:cubicBezTo>
                      <a:pt x="30" y="112"/>
                      <a:pt x="34" y="123"/>
                      <a:pt x="36" y="135"/>
                    </a:cubicBezTo>
                    <a:cubicBezTo>
                      <a:pt x="36" y="139"/>
                      <a:pt x="38" y="141"/>
                      <a:pt x="42" y="141"/>
                    </a:cubicBezTo>
                    <a:cubicBezTo>
                      <a:pt x="51" y="141"/>
                      <a:pt x="60" y="141"/>
                      <a:pt x="70" y="141"/>
                    </a:cubicBezTo>
                    <a:moveTo>
                      <a:pt x="70" y="157"/>
                    </a:moveTo>
                    <a:cubicBezTo>
                      <a:pt x="79" y="157"/>
                      <a:pt x="88" y="157"/>
                      <a:pt x="97" y="157"/>
                    </a:cubicBezTo>
                    <a:cubicBezTo>
                      <a:pt x="99" y="157"/>
                      <a:pt x="101" y="156"/>
                      <a:pt x="102" y="154"/>
                    </a:cubicBezTo>
                    <a:cubicBezTo>
                      <a:pt x="104" y="150"/>
                      <a:pt x="101" y="146"/>
                      <a:pt x="97" y="146"/>
                    </a:cubicBezTo>
                    <a:cubicBezTo>
                      <a:pt x="84" y="146"/>
                      <a:pt x="71" y="146"/>
                      <a:pt x="58" y="146"/>
                    </a:cubicBezTo>
                    <a:cubicBezTo>
                      <a:pt x="53" y="146"/>
                      <a:pt x="48" y="146"/>
                      <a:pt x="42" y="146"/>
                    </a:cubicBezTo>
                    <a:cubicBezTo>
                      <a:pt x="40" y="146"/>
                      <a:pt x="38" y="147"/>
                      <a:pt x="37" y="150"/>
                    </a:cubicBezTo>
                    <a:cubicBezTo>
                      <a:pt x="35" y="153"/>
                      <a:pt x="38" y="157"/>
                      <a:pt x="42" y="157"/>
                    </a:cubicBezTo>
                    <a:cubicBezTo>
                      <a:pt x="48" y="157"/>
                      <a:pt x="55" y="157"/>
                      <a:pt x="61" y="157"/>
                    </a:cubicBezTo>
                    <a:cubicBezTo>
                      <a:pt x="64" y="157"/>
                      <a:pt x="67" y="157"/>
                      <a:pt x="70" y="157"/>
                    </a:cubicBezTo>
                    <a:moveTo>
                      <a:pt x="70" y="163"/>
                    </a:moveTo>
                    <a:cubicBezTo>
                      <a:pt x="61" y="163"/>
                      <a:pt x="51" y="163"/>
                      <a:pt x="42" y="163"/>
                    </a:cubicBezTo>
                    <a:cubicBezTo>
                      <a:pt x="40" y="163"/>
                      <a:pt x="38" y="164"/>
                      <a:pt x="37" y="166"/>
                    </a:cubicBezTo>
                    <a:cubicBezTo>
                      <a:pt x="35" y="170"/>
                      <a:pt x="38" y="174"/>
                      <a:pt x="42" y="174"/>
                    </a:cubicBezTo>
                    <a:cubicBezTo>
                      <a:pt x="56" y="174"/>
                      <a:pt x="69" y="174"/>
                      <a:pt x="82" y="174"/>
                    </a:cubicBezTo>
                    <a:cubicBezTo>
                      <a:pt x="87" y="174"/>
                      <a:pt x="92" y="174"/>
                      <a:pt x="97" y="174"/>
                    </a:cubicBezTo>
                    <a:cubicBezTo>
                      <a:pt x="100" y="174"/>
                      <a:pt x="101" y="173"/>
                      <a:pt x="102" y="171"/>
                    </a:cubicBezTo>
                    <a:cubicBezTo>
                      <a:pt x="104" y="167"/>
                      <a:pt x="101" y="163"/>
                      <a:pt x="97" y="163"/>
                    </a:cubicBezTo>
                    <a:cubicBezTo>
                      <a:pt x="88" y="163"/>
                      <a:pt x="79" y="163"/>
                      <a:pt x="70" y="163"/>
                    </a:cubicBezTo>
                    <a:moveTo>
                      <a:pt x="92" y="180"/>
                    </a:moveTo>
                    <a:cubicBezTo>
                      <a:pt x="77" y="180"/>
                      <a:pt x="62" y="180"/>
                      <a:pt x="47" y="180"/>
                    </a:cubicBezTo>
                    <a:cubicBezTo>
                      <a:pt x="48" y="186"/>
                      <a:pt x="52" y="190"/>
                      <a:pt x="58" y="191"/>
                    </a:cubicBezTo>
                    <a:cubicBezTo>
                      <a:pt x="66" y="191"/>
                      <a:pt x="74" y="191"/>
                      <a:pt x="81" y="191"/>
                    </a:cubicBezTo>
                    <a:cubicBezTo>
                      <a:pt x="87" y="190"/>
                      <a:pt x="92" y="186"/>
                      <a:pt x="92" y="18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26"/>
              <p:cNvSpPr>
                <a:spLocks/>
              </p:cNvSpPr>
              <p:nvPr/>
            </p:nvSpPr>
            <p:spPr bwMode="auto">
              <a:xfrm>
                <a:off x="5990911" y="5688847"/>
                <a:ext cx="228913" cy="246836"/>
              </a:xfrm>
              <a:custGeom>
                <a:avLst/>
                <a:gdLst>
                  <a:gd name="T0" fmla="*/ 115 w 119"/>
                  <a:gd name="T1" fmla="*/ 5 h 128"/>
                  <a:gd name="T2" fmla="*/ 117 w 119"/>
                  <a:gd name="T3" fmla="*/ 11 h 128"/>
                  <a:gd name="T4" fmla="*/ 110 w 119"/>
                  <a:gd name="T5" fmla="*/ 64 h 128"/>
                  <a:gd name="T6" fmla="*/ 28 w 119"/>
                  <a:gd name="T7" fmla="*/ 127 h 128"/>
                  <a:gd name="T8" fmla="*/ 11 w 119"/>
                  <a:gd name="T9" fmla="*/ 128 h 128"/>
                  <a:gd name="T10" fmla="*/ 1 w 119"/>
                  <a:gd name="T11" fmla="*/ 118 h 128"/>
                  <a:gd name="T12" fmla="*/ 8 w 119"/>
                  <a:gd name="T13" fmla="*/ 107 h 128"/>
                  <a:gd name="T14" fmla="*/ 14 w 119"/>
                  <a:gd name="T15" fmla="*/ 106 h 128"/>
                  <a:gd name="T16" fmla="*/ 41 w 119"/>
                  <a:gd name="T17" fmla="*/ 102 h 128"/>
                  <a:gd name="T18" fmla="*/ 81 w 119"/>
                  <a:gd name="T19" fmla="*/ 72 h 128"/>
                  <a:gd name="T20" fmla="*/ 94 w 119"/>
                  <a:gd name="T21" fmla="*/ 40 h 128"/>
                  <a:gd name="T22" fmla="*/ 96 w 119"/>
                  <a:gd name="T23" fmla="*/ 20 h 128"/>
                  <a:gd name="T24" fmla="*/ 96 w 119"/>
                  <a:gd name="T25" fmla="*/ 11 h 128"/>
                  <a:gd name="T26" fmla="*/ 102 w 119"/>
                  <a:gd name="T27" fmla="*/ 2 h 128"/>
                  <a:gd name="T28" fmla="*/ 115 w 119"/>
                  <a:gd name="T29" fmla="*/ 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8">
                    <a:moveTo>
                      <a:pt x="115" y="5"/>
                    </a:moveTo>
                    <a:cubicBezTo>
                      <a:pt x="116" y="6"/>
                      <a:pt x="117" y="8"/>
                      <a:pt x="117" y="11"/>
                    </a:cubicBezTo>
                    <a:cubicBezTo>
                      <a:pt x="119" y="30"/>
                      <a:pt x="117" y="48"/>
                      <a:pt x="110" y="64"/>
                    </a:cubicBezTo>
                    <a:cubicBezTo>
                      <a:pt x="94" y="100"/>
                      <a:pt x="66" y="121"/>
                      <a:pt x="28" y="127"/>
                    </a:cubicBezTo>
                    <a:cubicBezTo>
                      <a:pt x="22" y="128"/>
                      <a:pt x="16" y="128"/>
                      <a:pt x="11" y="128"/>
                    </a:cubicBezTo>
                    <a:cubicBezTo>
                      <a:pt x="5" y="128"/>
                      <a:pt x="1" y="124"/>
                      <a:pt x="1" y="118"/>
                    </a:cubicBezTo>
                    <a:cubicBezTo>
                      <a:pt x="0" y="113"/>
                      <a:pt x="3" y="108"/>
                      <a:pt x="8" y="107"/>
                    </a:cubicBezTo>
                    <a:cubicBezTo>
                      <a:pt x="10" y="106"/>
                      <a:pt x="12" y="106"/>
                      <a:pt x="14" y="106"/>
                    </a:cubicBezTo>
                    <a:cubicBezTo>
                      <a:pt x="23" y="106"/>
                      <a:pt x="32" y="105"/>
                      <a:pt x="41" y="102"/>
                    </a:cubicBezTo>
                    <a:cubicBezTo>
                      <a:pt x="57" y="96"/>
                      <a:pt x="71" y="86"/>
                      <a:pt x="81" y="72"/>
                    </a:cubicBezTo>
                    <a:cubicBezTo>
                      <a:pt x="87" y="62"/>
                      <a:pt x="92" y="52"/>
                      <a:pt x="94" y="40"/>
                    </a:cubicBezTo>
                    <a:cubicBezTo>
                      <a:pt x="96" y="34"/>
                      <a:pt x="96" y="27"/>
                      <a:pt x="96" y="20"/>
                    </a:cubicBezTo>
                    <a:cubicBezTo>
                      <a:pt x="96" y="17"/>
                      <a:pt x="95" y="14"/>
                      <a:pt x="96" y="11"/>
                    </a:cubicBezTo>
                    <a:cubicBezTo>
                      <a:pt x="96" y="7"/>
                      <a:pt x="98" y="4"/>
                      <a:pt x="102" y="2"/>
                    </a:cubicBezTo>
                    <a:cubicBezTo>
                      <a:pt x="106" y="0"/>
                      <a:pt x="111" y="1"/>
                      <a:pt x="11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27"/>
              <p:cNvSpPr>
                <a:spLocks/>
              </p:cNvSpPr>
              <p:nvPr/>
            </p:nvSpPr>
            <p:spPr bwMode="auto">
              <a:xfrm>
                <a:off x="5985208" y="5692921"/>
                <a:ext cx="153967" cy="167001"/>
              </a:xfrm>
              <a:custGeom>
                <a:avLst/>
                <a:gdLst>
                  <a:gd name="T0" fmla="*/ 62 w 80"/>
                  <a:gd name="T1" fmla="*/ 68 h 87"/>
                  <a:gd name="T2" fmla="*/ 18 w 80"/>
                  <a:gd name="T3" fmla="*/ 86 h 87"/>
                  <a:gd name="T4" fmla="*/ 7 w 80"/>
                  <a:gd name="T5" fmla="*/ 85 h 87"/>
                  <a:gd name="T6" fmla="*/ 1 w 80"/>
                  <a:gd name="T7" fmla="*/ 73 h 87"/>
                  <a:gd name="T8" fmla="*/ 11 w 80"/>
                  <a:gd name="T9" fmla="*/ 63 h 87"/>
                  <a:gd name="T10" fmla="*/ 20 w 80"/>
                  <a:gd name="T11" fmla="*/ 62 h 87"/>
                  <a:gd name="T12" fmla="*/ 56 w 80"/>
                  <a:gd name="T13" fmla="*/ 22 h 87"/>
                  <a:gd name="T14" fmla="*/ 56 w 80"/>
                  <a:gd name="T15" fmla="*/ 12 h 87"/>
                  <a:gd name="T16" fmla="*/ 67 w 80"/>
                  <a:gd name="T17" fmla="*/ 1 h 87"/>
                  <a:gd name="T18" fmla="*/ 79 w 80"/>
                  <a:gd name="T19" fmla="*/ 10 h 87"/>
                  <a:gd name="T20" fmla="*/ 80 w 80"/>
                  <a:gd name="T21" fmla="*/ 22 h 87"/>
                  <a:gd name="T22" fmla="*/ 72 w 80"/>
                  <a:gd name="T23" fmla="*/ 55 h 87"/>
                  <a:gd name="T24" fmla="*/ 62 w 80"/>
                  <a:gd name="T25" fmla="*/ 6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87">
                    <a:moveTo>
                      <a:pt x="62" y="68"/>
                    </a:moveTo>
                    <a:cubicBezTo>
                      <a:pt x="50" y="80"/>
                      <a:pt x="35" y="86"/>
                      <a:pt x="18" y="86"/>
                    </a:cubicBezTo>
                    <a:cubicBezTo>
                      <a:pt x="14" y="87"/>
                      <a:pt x="11" y="87"/>
                      <a:pt x="7" y="85"/>
                    </a:cubicBezTo>
                    <a:cubicBezTo>
                      <a:pt x="3" y="83"/>
                      <a:pt x="0" y="78"/>
                      <a:pt x="1" y="73"/>
                    </a:cubicBezTo>
                    <a:cubicBezTo>
                      <a:pt x="2" y="68"/>
                      <a:pt x="6" y="63"/>
                      <a:pt x="11" y="63"/>
                    </a:cubicBezTo>
                    <a:cubicBezTo>
                      <a:pt x="14" y="63"/>
                      <a:pt x="17" y="63"/>
                      <a:pt x="20" y="62"/>
                    </a:cubicBezTo>
                    <a:cubicBezTo>
                      <a:pt x="41" y="61"/>
                      <a:pt x="56" y="44"/>
                      <a:pt x="56" y="22"/>
                    </a:cubicBezTo>
                    <a:cubicBezTo>
                      <a:pt x="56" y="19"/>
                      <a:pt x="56" y="15"/>
                      <a:pt x="56" y="12"/>
                    </a:cubicBezTo>
                    <a:cubicBezTo>
                      <a:pt x="56" y="6"/>
                      <a:pt x="61" y="1"/>
                      <a:pt x="67" y="1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0" y="14"/>
                      <a:pt x="80" y="18"/>
                      <a:pt x="80" y="22"/>
                    </a:cubicBezTo>
                    <a:cubicBezTo>
                      <a:pt x="80" y="33"/>
                      <a:pt x="78" y="45"/>
                      <a:pt x="72" y="55"/>
                    </a:cubicBezTo>
                    <a:cubicBezTo>
                      <a:pt x="69" y="59"/>
                      <a:pt x="66" y="64"/>
                      <a:pt x="62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5977062" y="5692921"/>
                <a:ext cx="80650" cy="82279"/>
              </a:xfrm>
              <a:custGeom>
                <a:avLst/>
                <a:gdLst>
                  <a:gd name="T0" fmla="*/ 34 w 42"/>
                  <a:gd name="T1" fmla="*/ 7 h 43"/>
                  <a:gd name="T2" fmla="*/ 35 w 42"/>
                  <a:gd name="T3" fmla="*/ 34 h 43"/>
                  <a:gd name="T4" fmla="*/ 8 w 42"/>
                  <a:gd name="T5" fmla="*/ 35 h 43"/>
                  <a:gd name="T6" fmla="*/ 7 w 42"/>
                  <a:gd name="T7" fmla="*/ 8 h 43"/>
                  <a:gd name="T8" fmla="*/ 34 w 42"/>
                  <a:gd name="T9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34" y="7"/>
                    </a:moveTo>
                    <a:cubicBezTo>
                      <a:pt x="42" y="15"/>
                      <a:pt x="42" y="27"/>
                      <a:pt x="35" y="34"/>
                    </a:cubicBezTo>
                    <a:cubicBezTo>
                      <a:pt x="28" y="42"/>
                      <a:pt x="16" y="43"/>
                      <a:pt x="8" y="35"/>
                    </a:cubicBezTo>
                    <a:cubicBezTo>
                      <a:pt x="0" y="28"/>
                      <a:pt x="0" y="16"/>
                      <a:pt x="7" y="8"/>
                    </a:cubicBezTo>
                    <a:cubicBezTo>
                      <a:pt x="14" y="1"/>
                      <a:pt x="26" y="0"/>
                      <a:pt x="3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 29"/>
              <p:cNvSpPr>
                <a:spLocks/>
              </p:cNvSpPr>
              <p:nvPr/>
            </p:nvSpPr>
            <p:spPr bwMode="auto">
              <a:xfrm>
                <a:off x="7601450" y="1614026"/>
                <a:ext cx="286753" cy="190626"/>
              </a:xfrm>
              <a:custGeom>
                <a:avLst/>
                <a:gdLst>
                  <a:gd name="T0" fmla="*/ 1 w 149"/>
                  <a:gd name="T1" fmla="*/ 92 h 99"/>
                  <a:gd name="T2" fmla="*/ 1 w 149"/>
                  <a:gd name="T3" fmla="*/ 85 h 99"/>
                  <a:gd name="T4" fmla="*/ 27 w 149"/>
                  <a:gd name="T5" fmla="*/ 38 h 99"/>
                  <a:gd name="T6" fmla="*/ 125 w 149"/>
                  <a:gd name="T7" fmla="*/ 8 h 99"/>
                  <a:gd name="T8" fmla="*/ 142 w 149"/>
                  <a:gd name="T9" fmla="*/ 13 h 99"/>
                  <a:gd name="T10" fmla="*/ 148 w 149"/>
                  <a:gd name="T11" fmla="*/ 26 h 99"/>
                  <a:gd name="T12" fmla="*/ 136 w 149"/>
                  <a:gd name="T13" fmla="*/ 34 h 99"/>
                  <a:gd name="T14" fmla="*/ 131 w 149"/>
                  <a:gd name="T15" fmla="*/ 32 h 99"/>
                  <a:gd name="T16" fmla="*/ 104 w 149"/>
                  <a:gd name="T17" fmla="*/ 27 h 99"/>
                  <a:gd name="T18" fmla="*/ 56 w 149"/>
                  <a:gd name="T19" fmla="*/ 41 h 99"/>
                  <a:gd name="T20" fmla="*/ 32 w 149"/>
                  <a:gd name="T21" fmla="*/ 66 h 99"/>
                  <a:gd name="T22" fmla="*/ 24 w 149"/>
                  <a:gd name="T23" fmla="*/ 84 h 99"/>
                  <a:gd name="T24" fmla="*/ 21 w 149"/>
                  <a:gd name="T25" fmla="*/ 92 h 99"/>
                  <a:gd name="T26" fmla="*/ 11 w 149"/>
                  <a:gd name="T27" fmla="*/ 99 h 99"/>
                  <a:gd name="T28" fmla="*/ 1 w 149"/>
                  <a:gd name="T29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9" h="99">
                    <a:moveTo>
                      <a:pt x="1" y="92"/>
                    </a:moveTo>
                    <a:cubicBezTo>
                      <a:pt x="0" y="90"/>
                      <a:pt x="0" y="87"/>
                      <a:pt x="1" y="85"/>
                    </a:cubicBezTo>
                    <a:cubicBezTo>
                      <a:pt x="6" y="67"/>
                      <a:pt x="14" y="51"/>
                      <a:pt x="27" y="38"/>
                    </a:cubicBezTo>
                    <a:cubicBezTo>
                      <a:pt x="54" y="10"/>
                      <a:pt x="87" y="0"/>
                      <a:pt x="125" y="8"/>
                    </a:cubicBezTo>
                    <a:cubicBezTo>
                      <a:pt x="131" y="9"/>
                      <a:pt x="136" y="11"/>
                      <a:pt x="142" y="13"/>
                    </a:cubicBezTo>
                    <a:cubicBezTo>
                      <a:pt x="147" y="15"/>
                      <a:pt x="149" y="20"/>
                      <a:pt x="148" y="26"/>
                    </a:cubicBezTo>
                    <a:cubicBezTo>
                      <a:pt x="146" y="31"/>
                      <a:pt x="141" y="34"/>
                      <a:pt x="136" y="34"/>
                    </a:cubicBezTo>
                    <a:cubicBezTo>
                      <a:pt x="134" y="33"/>
                      <a:pt x="133" y="33"/>
                      <a:pt x="131" y="32"/>
                    </a:cubicBezTo>
                    <a:cubicBezTo>
                      <a:pt x="122" y="29"/>
                      <a:pt x="113" y="27"/>
                      <a:pt x="104" y="27"/>
                    </a:cubicBezTo>
                    <a:cubicBezTo>
                      <a:pt x="86" y="27"/>
                      <a:pt x="71" y="31"/>
                      <a:pt x="56" y="41"/>
                    </a:cubicBezTo>
                    <a:cubicBezTo>
                      <a:pt x="47" y="48"/>
                      <a:pt x="39" y="56"/>
                      <a:pt x="32" y="66"/>
                    </a:cubicBezTo>
                    <a:cubicBezTo>
                      <a:pt x="29" y="71"/>
                      <a:pt x="26" y="78"/>
                      <a:pt x="24" y="84"/>
                    </a:cubicBezTo>
                    <a:cubicBezTo>
                      <a:pt x="23" y="87"/>
                      <a:pt x="22" y="90"/>
                      <a:pt x="21" y="92"/>
                    </a:cubicBezTo>
                    <a:cubicBezTo>
                      <a:pt x="19" y="96"/>
                      <a:pt x="16" y="98"/>
                      <a:pt x="11" y="99"/>
                    </a:cubicBezTo>
                    <a:cubicBezTo>
                      <a:pt x="7" y="99"/>
                      <a:pt x="3" y="96"/>
                      <a:pt x="1" y="92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30"/>
              <p:cNvSpPr>
                <a:spLocks/>
              </p:cNvSpPr>
              <p:nvPr/>
            </p:nvSpPr>
            <p:spPr bwMode="auto">
              <a:xfrm>
                <a:off x="7674768" y="1697119"/>
                <a:ext cx="190626" cy="134415"/>
              </a:xfrm>
              <a:custGeom>
                <a:avLst/>
                <a:gdLst>
                  <a:gd name="T0" fmla="*/ 38 w 99"/>
                  <a:gd name="T1" fmla="*/ 7 h 70"/>
                  <a:gd name="T2" fmla="*/ 86 w 99"/>
                  <a:gd name="T3" fmla="*/ 6 h 70"/>
                  <a:gd name="T4" fmla="*/ 95 w 99"/>
                  <a:gd name="T5" fmla="*/ 10 h 70"/>
                  <a:gd name="T6" fmla="*/ 97 w 99"/>
                  <a:gd name="T7" fmla="*/ 24 h 70"/>
                  <a:gd name="T8" fmla="*/ 84 w 99"/>
                  <a:gd name="T9" fmla="*/ 30 h 70"/>
                  <a:gd name="T10" fmla="*/ 76 w 99"/>
                  <a:gd name="T11" fmla="*/ 28 h 70"/>
                  <a:gd name="T12" fmla="*/ 27 w 99"/>
                  <a:gd name="T13" fmla="*/ 52 h 70"/>
                  <a:gd name="T14" fmla="*/ 24 w 99"/>
                  <a:gd name="T15" fmla="*/ 62 h 70"/>
                  <a:gd name="T16" fmla="*/ 10 w 99"/>
                  <a:gd name="T17" fmla="*/ 68 h 70"/>
                  <a:gd name="T18" fmla="*/ 1 w 99"/>
                  <a:gd name="T19" fmla="*/ 56 h 70"/>
                  <a:gd name="T20" fmla="*/ 5 w 99"/>
                  <a:gd name="T21" fmla="*/ 44 h 70"/>
                  <a:gd name="T22" fmla="*/ 24 w 99"/>
                  <a:gd name="T23" fmla="*/ 16 h 70"/>
                  <a:gd name="T24" fmla="*/ 37 w 99"/>
                  <a:gd name="T25" fmla="*/ 7 h 70"/>
                  <a:gd name="T26" fmla="*/ 38 w 99"/>
                  <a:gd name="T27" fmla="*/ 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70">
                    <a:moveTo>
                      <a:pt x="38" y="7"/>
                    </a:moveTo>
                    <a:cubicBezTo>
                      <a:pt x="53" y="0"/>
                      <a:pt x="69" y="0"/>
                      <a:pt x="86" y="6"/>
                    </a:cubicBezTo>
                    <a:cubicBezTo>
                      <a:pt x="89" y="7"/>
                      <a:pt x="93" y="8"/>
                      <a:pt x="95" y="10"/>
                    </a:cubicBezTo>
                    <a:cubicBezTo>
                      <a:pt x="99" y="14"/>
                      <a:pt x="99" y="20"/>
                      <a:pt x="97" y="24"/>
                    </a:cubicBezTo>
                    <a:cubicBezTo>
                      <a:pt x="94" y="29"/>
                      <a:pt x="89" y="31"/>
                      <a:pt x="84" y="30"/>
                    </a:cubicBezTo>
                    <a:cubicBezTo>
                      <a:pt x="81" y="29"/>
                      <a:pt x="78" y="28"/>
                      <a:pt x="76" y="28"/>
                    </a:cubicBezTo>
                    <a:cubicBezTo>
                      <a:pt x="55" y="21"/>
                      <a:pt x="34" y="32"/>
                      <a:pt x="27" y="52"/>
                    </a:cubicBezTo>
                    <a:cubicBezTo>
                      <a:pt x="26" y="56"/>
                      <a:pt x="25" y="59"/>
                      <a:pt x="24" y="62"/>
                    </a:cubicBezTo>
                    <a:cubicBezTo>
                      <a:pt x="22" y="67"/>
                      <a:pt x="16" y="70"/>
                      <a:pt x="10" y="68"/>
                    </a:cubicBezTo>
                    <a:cubicBezTo>
                      <a:pt x="4" y="67"/>
                      <a:pt x="0" y="61"/>
                      <a:pt x="1" y="56"/>
                    </a:cubicBezTo>
                    <a:cubicBezTo>
                      <a:pt x="2" y="52"/>
                      <a:pt x="3" y="48"/>
                      <a:pt x="5" y="44"/>
                    </a:cubicBezTo>
                    <a:cubicBezTo>
                      <a:pt x="9" y="33"/>
                      <a:pt x="15" y="24"/>
                      <a:pt x="24" y="16"/>
                    </a:cubicBezTo>
                    <a:cubicBezTo>
                      <a:pt x="28" y="13"/>
                      <a:pt x="33" y="10"/>
                      <a:pt x="37" y="7"/>
                    </a:cubicBezTo>
                    <a:lnTo>
                      <a:pt x="38" y="7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7755417" y="1783471"/>
                <a:ext cx="83093" cy="83093"/>
              </a:xfrm>
              <a:custGeom>
                <a:avLst/>
                <a:gdLst>
                  <a:gd name="T0" fmla="*/ 4 w 43"/>
                  <a:gd name="T1" fmla="*/ 30 h 43"/>
                  <a:gd name="T2" fmla="*/ 13 w 43"/>
                  <a:gd name="T3" fmla="*/ 5 h 43"/>
                  <a:gd name="T4" fmla="*/ 39 w 43"/>
                  <a:gd name="T5" fmla="*/ 13 h 43"/>
                  <a:gd name="T6" fmla="*/ 30 w 43"/>
                  <a:gd name="T7" fmla="*/ 39 h 43"/>
                  <a:gd name="T8" fmla="*/ 4 w 43"/>
                  <a:gd name="T9" fmla="*/ 3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4" y="30"/>
                    </a:moveTo>
                    <a:cubicBezTo>
                      <a:pt x="0" y="21"/>
                      <a:pt x="4" y="9"/>
                      <a:pt x="13" y="5"/>
                    </a:cubicBezTo>
                    <a:cubicBezTo>
                      <a:pt x="22" y="0"/>
                      <a:pt x="34" y="4"/>
                      <a:pt x="39" y="13"/>
                    </a:cubicBezTo>
                    <a:cubicBezTo>
                      <a:pt x="43" y="22"/>
                      <a:pt x="39" y="34"/>
                      <a:pt x="30" y="39"/>
                    </a:cubicBezTo>
                    <a:cubicBezTo>
                      <a:pt x="21" y="43"/>
                      <a:pt x="9" y="40"/>
                      <a:pt x="4" y="3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32"/>
              <p:cNvSpPr>
                <a:spLocks/>
              </p:cNvSpPr>
              <p:nvPr/>
            </p:nvSpPr>
            <p:spPr bwMode="auto">
              <a:xfrm>
                <a:off x="4321717" y="5978044"/>
                <a:ext cx="281864" cy="175147"/>
              </a:xfrm>
              <a:custGeom>
                <a:avLst/>
                <a:gdLst>
                  <a:gd name="T0" fmla="*/ 108 w 146"/>
                  <a:gd name="T1" fmla="*/ 0 h 91"/>
                  <a:gd name="T2" fmla="*/ 109 w 146"/>
                  <a:gd name="T3" fmla="*/ 1 h 91"/>
                  <a:gd name="T4" fmla="*/ 145 w 146"/>
                  <a:gd name="T5" fmla="*/ 28 h 91"/>
                  <a:gd name="T6" fmla="*/ 146 w 146"/>
                  <a:gd name="T7" fmla="*/ 29 h 91"/>
                  <a:gd name="T8" fmla="*/ 107 w 146"/>
                  <a:gd name="T9" fmla="*/ 58 h 91"/>
                  <a:gd name="T10" fmla="*/ 107 w 146"/>
                  <a:gd name="T11" fmla="*/ 39 h 91"/>
                  <a:gd name="T12" fmla="*/ 106 w 146"/>
                  <a:gd name="T13" fmla="*/ 39 h 91"/>
                  <a:gd name="T14" fmla="*/ 49 w 146"/>
                  <a:gd name="T15" fmla="*/ 39 h 91"/>
                  <a:gd name="T16" fmla="*/ 20 w 146"/>
                  <a:gd name="T17" fmla="*/ 70 h 91"/>
                  <a:gd name="T18" fmla="*/ 21 w 146"/>
                  <a:gd name="T19" fmla="*/ 77 h 91"/>
                  <a:gd name="T20" fmla="*/ 21 w 146"/>
                  <a:gd name="T21" fmla="*/ 79 h 91"/>
                  <a:gd name="T22" fmla="*/ 6 w 146"/>
                  <a:gd name="T23" fmla="*/ 91 h 91"/>
                  <a:gd name="T24" fmla="*/ 2 w 146"/>
                  <a:gd name="T25" fmla="*/ 82 h 91"/>
                  <a:gd name="T26" fmla="*/ 1 w 146"/>
                  <a:gd name="T27" fmla="*/ 73 h 91"/>
                  <a:gd name="T28" fmla="*/ 0 w 146"/>
                  <a:gd name="T29" fmla="*/ 71 h 91"/>
                  <a:gd name="T30" fmla="*/ 0 w 146"/>
                  <a:gd name="T31" fmla="*/ 65 h 91"/>
                  <a:gd name="T32" fmla="*/ 1 w 146"/>
                  <a:gd name="T33" fmla="*/ 60 h 91"/>
                  <a:gd name="T34" fmla="*/ 18 w 146"/>
                  <a:gd name="T35" fmla="*/ 30 h 91"/>
                  <a:gd name="T36" fmla="*/ 50 w 146"/>
                  <a:gd name="T37" fmla="*/ 19 h 91"/>
                  <a:gd name="T38" fmla="*/ 105 w 146"/>
                  <a:gd name="T39" fmla="*/ 19 h 91"/>
                  <a:gd name="T40" fmla="*/ 107 w 146"/>
                  <a:gd name="T41" fmla="*/ 19 h 91"/>
                  <a:gd name="T42" fmla="*/ 107 w 146"/>
                  <a:gd name="T43" fmla="*/ 0 h 91"/>
                  <a:gd name="T44" fmla="*/ 108 w 146"/>
                  <a:gd name="T4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91">
                    <a:moveTo>
                      <a:pt x="108" y="0"/>
                    </a:moveTo>
                    <a:cubicBezTo>
                      <a:pt x="108" y="0"/>
                      <a:pt x="108" y="1"/>
                      <a:pt x="109" y="1"/>
                    </a:cubicBezTo>
                    <a:cubicBezTo>
                      <a:pt x="121" y="10"/>
                      <a:pt x="133" y="19"/>
                      <a:pt x="145" y="28"/>
                    </a:cubicBezTo>
                    <a:cubicBezTo>
                      <a:pt x="145" y="28"/>
                      <a:pt x="145" y="28"/>
                      <a:pt x="146" y="29"/>
                    </a:cubicBezTo>
                    <a:cubicBezTo>
                      <a:pt x="133" y="39"/>
                      <a:pt x="120" y="48"/>
                      <a:pt x="107" y="58"/>
                    </a:cubicBezTo>
                    <a:cubicBezTo>
                      <a:pt x="107" y="52"/>
                      <a:pt x="107" y="45"/>
                      <a:pt x="107" y="39"/>
                    </a:cubicBezTo>
                    <a:cubicBezTo>
                      <a:pt x="107" y="39"/>
                      <a:pt x="106" y="39"/>
                      <a:pt x="106" y="39"/>
                    </a:cubicBezTo>
                    <a:cubicBezTo>
                      <a:pt x="87" y="39"/>
                      <a:pt x="68" y="39"/>
                      <a:pt x="49" y="39"/>
                    </a:cubicBezTo>
                    <a:cubicBezTo>
                      <a:pt x="32" y="39"/>
                      <a:pt x="19" y="53"/>
                      <a:pt x="20" y="70"/>
                    </a:cubicBezTo>
                    <a:cubicBezTo>
                      <a:pt x="20" y="72"/>
                      <a:pt x="21" y="75"/>
                      <a:pt x="21" y="77"/>
                    </a:cubicBezTo>
                    <a:cubicBezTo>
                      <a:pt x="21" y="78"/>
                      <a:pt x="21" y="79"/>
                      <a:pt x="21" y="79"/>
                    </a:cubicBezTo>
                    <a:cubicBezTo>
                      <a:pt x="16" y="83"/>
                      <a:pt x="11" y="87"/>
                      <a:pt x="6" y="91"/>
                    </a:cubicBezTo>
                    <a:cubicBezTo>
                      <a:pt x="5" y="88"/>
                      <a:pt x="3" y="85"/>
                      <a:pt x="2" y="82"/>
                    </a:cubicBezTo>
                    <a:cubicBezTo>
                      <a:pt x="2" y="79"/>
                      <a:pt x="1" y="76"/>
                      <a:pt x="1" y="7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69"/>
                      <a:pt x="0" y="67"/>
                      <a:pt x="0" y="65"/>
                    </a:cubicBezTo>
                    <a:cubicBezTo>
                      <a:pt x="0" y="63"/>
                      <a:pt x="1" y="62"/>
                      <a:pt x="1" y="60"/>
                    </a:cubicBezTo>
                    <a:cubicBezTo>
                      <a:pt x="3" y="48"/>
                      <a:pt x="9" y="38"/>
                      <a:pt x="18" y="30"/>
                    </a:cubicBezTo>
                    <a:cubicBezTo>
                      <a:pt x="28" y="23"/>
                      <a:pt x="38" y="19"/>
                      <a:pt x="50" y="19"/>
                    </a:cubicBezTo>
                    <a:cubicBezTo>
                      <a:pt x="68" y="19"/>
                      <a:pt x="87" y="19"/>
                      <a:pt x="105" y="19"/>
                    </a:cubicBezTo>
                    <a:cubicBezTo>
                      <a:pt x="106" y="19"/>
                      <a:pt x="107" y="19"/>
                      <a:pt x="107" y="19"/>
                    </a:cubicBezTo>
                    <a:cubicBezTo>
                      <a:pt x="107" y="13"/>
                      <a:pt x="107" y="6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33"/>
              <p:cNvSpPr>
                <a:spLocks/>
              </p:cNvSpPr>
              <p:nvPr/>
            </p:nvSpPr>
            <p:spPr bwMode="auto">
              <a:xfrm>
                <a:off x="4341268" y="6064395"/>
                <a:ext cx="281050" cy="175147"/>
              </a:xfrm>
              <a:custGeom>
                <a:avLst/>
                <a:gdLst>
                  <a:gd name="T0" fmla="*/ 39 w 146"/>
                  <a:gd name="T1" fmla="*/ 91 h 91"/>
                  <a:gd name="T2" fmla="*/ 38 w 146"/>
                  <a:gd name="T3" fmla="*/ 90 h 91"/>
                  <a:gd name="T4" fmla="*/ 1 w 146"/>
                  <a:gd name="T5" fmla="*/ 63 h 91"/>
                  <a:gd name="T6" fmla="*/ 0 w 146"/>
                  <a:gd name="T7" fmla="*/ 62 h 91"/>
                  <a:gd name="T8" fmla="*/ 39 w 146"/>
                  <a:gd name="T9" fmla="*/ 33 h 91"/>
                  <a:gd name="T10" fmla="*/ 39 w 146"/>
                  <a:gd name="T11" fmla="*/ 52 h 91"/>
                  <a:gd name="T12" fmla="*/ 40 w 146"/>
                  <a:gd name="T13" fmla="*/ 52 h 91"/>
                  <a:gd name="T14" fmla="*/ 97 w 146"/>
                  <a:gd name="T15" fmla="*/ 52 h 91"/>
                  <a:gd name="T16" fmla="*/ 126 w 146"/>
                  <a:gd name="T17" fmla="*/ 21 h 91"/>
                  <a:gd name="T18" fmla="*/ 125 w 146"/>
                  <a:gd name="T19" fmla="*/ 13 h 91"/>
                  <a:gd name="T20" fmla="*/ 125 w 146"/>
                  <a:gd name="T21" fmla="*/ 12 h 91"/>
                  <a:gd name="T22" fmla="*/ 140 w 146"/>
                  <a:gd name="T23" fmla="*/ 0 h 91"/>
                  <a:gd name="T24" fmla="*/ 144 w 146"/>
                  <a:gd name="T25" fmla="*/ 9 h 91"/>
                  <a:gd name="T26" fmla="*/ 146 w 146"/>
                  <a:gd name="T27" fmla="*/ 18 h 91"/>
                  <a:gd name="T28" fmla="*/ 146 w 146"/>
                  <a:gd name="T29" fmla="*/ 19 h 91"/>
                  <a:gd name="T30" fmla="*/ 146 w 146"/>
                  <a:gd name="T31" fmla="*/ 26 h 91"/>
                  <a:gd name="T32" fmla="*/ 145 w 146"/>
                  <a:gd name="T33" fmla="*/ 30 h 91"/>
                  <a:gd name="T34" fmla="*/ 128 w 146"/>
                  <a:gd name="T35" fmla="*/ 61 h 91"/>
                  <a:gd name="T36" fmla="*/ 96 w 146"/>
                  <a:gd name="T37" fmla="*/ 71 h 91"/>
                  <a:gd name="T38" fmla="*/ 41 w 146"/>
                  <a:gd name="T39" fmla="*/ 71 h 91"/>
                  <a:gd name="T40" fmla="*/ 39 w 146"/>
                  <a:gd name="T41" fmla="*/ 71 h 91"/>
                  <a:gd name="T42" fmla="*/ 39 w 146"/>
                  <a:gd name="T43" fmla="*/ 91 h 91"/>
                  <a:gd name="T44" fmla="*/ 39 w 146"/>
                  <a:gd name="T4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91">
                    <a:moveTo>
                      <a:pt x="39" y="91"/>
                    </a:moveTo>
                    <a:cubicBezTo>
                      <a:pt x="38" y="91"/>
                      <a:pt x="38" y="90"/>
                      <a:pt x="38" y="90"/>
                    </a:cubicBezTo>
                    <a:cubicBezTo>
                      <a:pt x="26" y="81"/>
                      <a:pt x="13" y="72"/>
                      <a:pt x="1" y="63"/>
                    </a:cubicBezTo>
                    <a:cubicBezTo>
                      <a:pt x="1" y="63"/>
                      <a:pt x="1" y="62"/>
                      <a:pt x="0" y="62"/>
                    </a:cubicBezTo>
                    <a:cubicBezTo>
                      <a:pt x="13" y="52"/>
                      <a:pt x="26" y="42"/>
                      <a:pt x="39" y="33"/>
                    </a:cubicBezTo>
                    <a:cubicBezTo>
                      <a:pt x="39" y="39"/>
                      <a:pt x="39" y="45"/>
                      <a:pt x="39" y="52"/>
                    </a:cubicBezTo>
                    <a:cubicBezTo>
                      <a:pt x="39" y="52"/>
                      <a:pt x="40" y="52"/>
                      <a:pt x="40" y="52"/>
                    </a:cubicBezTo>
                    <a:cubicBezTo>
                      <a:pt x="59" y="52"/>
                      <a:pt x="78" y="52"/>
                      <a:pt x="97" y="52"/>
                    </a:cubicBezTo>
                    <a:cubicBezTo>
                      <a:pt x="114" y="52"/>
                      <a:pt x="127" y="38"/>
                      <a:pt x="126" y="21"/>
                    </a:cubicBezTo>
                    <a:cubicBezTo>
                      <a:pt x="126" y="19"/>
                      <a:pt x="125" y="16"/>
                      <a:pt x="125" y="13"/>
                    </a:cubicBezTo>
                    <a:cubicBezTo>
                      <a:pt x="125" y="13"/>
                      <a:pt x="125" y="12"/>
                      <a:pt x="125" y="12"/>
                    </a:cubicBezTo>
                    <a:cubicBezTo>
                      <a:pt x="130" y="8"/>
                      <a:pt x="135" y="4"/>
                      <a:pt x="140" y="0"/>
                    </a:cubicBezTo>
                    <a:cubicBezTo>
                      <a:pt x="142" y="3"/>
                      <a:pt x="143" y="6"/>
                      <a:pt x="144" y="9"/>
                    </a:cubicBezTo>
                    <a:cubicBezTo>
                      <a:pt x="145" y="12"/>
                      <a:pt x="145" y="15"/>
                      <a:pt x="146" y="18"/>
                    </a:cubicBezTo>
                    <a:cubicBezTo>
                      <a:pt x="146" y="19"/>
                      <a:pt x="146" y="19"/>
                      <a:pt x="146" y="19"/>
                    </a:cubicBezTo>
                    <a:cubicBezTo>
                      <a:pt x="146" y="21"/>
                      <a:pt x="146" y="24"/>
                      <a:pt x="146" y="26"/>
                    </a:cubicBezTo>
                    <a:cubicBezTo>
                      <a:pt x="146" y="27"/>
                      <a:pt x="145" y="29"/>
                      <a:pt x="145" y="30"/>
                    </a:cubicBezTo>
                    <a:cubicBezTo>
                      <a:pt x="143" y="43"/>
                      <a:pt x="137" y="53"/>
                      <a:pt x="128" y="61"/>
                    </a:cubicBezTo>
                    <a:cubicBezTo>
                      <a:pt x="119" y="68"/>
                      <a:pt x="108" y="72"/>
                      <a:pt x="96" y="71"/>
                    </a:cubicBezTo>
                    <a:cubicBezTo>
                      <a:pt x="78" y="71"/>
                      <a:pt x="59" y="71"/>
                      <a:pt x="41" y="71"/>
                    </a:cubicBezTo>
                    <a:cubicBezTo>
                      <a:pt x="40" y="71"/>
                      <a:pt x="40" y="71"/>
                      <a:pt x="39" y="71"/>
                    </a:cubicBezTo>
                    <a:cubicBezTo>
                      <a:pt x="39" y="78"/>
                      <a:pt x="39" y="84"/>
                      <a:pt x="39" y="91"/>
                    </a:cubicBezTo>
                    <a:cubicBezTo>
                      <a:pt x="39" y="91"/>
                      <a:pt x="39" y="91"/>
                      <a:pt x="39" y="9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34"/>
              <p:cNvSpPr>
                <a:spLocks noEditPoints="1"/>
              </p:cNvSpPr>
              <p:nvPr/>
            </p:nvSpPr>
            <p:spPr bwMode="auto">
              <a:xfrm>
                <a:off x="7933009" y="1644983"/>
                <a:ext cx="866775" cy="866775"/>
              </a:xfrm>
              <a:custGeom>
                <a:avLst/>
                <a:gdLst>
                  <a:gd name="T0" fmla="*/ 447 w 450"/>
                  <a:gd name="T1" fmla="*/ 224 h 450"/>
                  <a:gd name="T2" fmla="*/ 446 w 450"/>
                  <a:gd name="T3" fmla="*/ 186 h 450"/>
                  <a:gd name="T4" fmla="*/ 435 w 450"/>
                  <a:gd name="T5" fmla="*/ 164 h 450"/>
                  <a:gd name="T6" fmla="*/ 425 w 450"/>
                  <a:gd name="T7" fmla="*/ 131 h 450"/>
                  <a:gd name="T8" fmla="*/ 407 w 450"/>
                  <a:gd name="T9" fmla="*/ 100 h 450"/>
                  <a:gd name="T10" fmla="*/ 388 w 450"/>
                  <a:gd name="T11" fmla="*/ 70 h 450"/>
                  <a:gd name="T12" fmla="*/ 351 w 450"/>
                  <a:gd name="T13" fmla="*/ 39 h 450"/>
                  <a:gd name="T14" fmla="*/ 331 w 450"/>
                  <a:gd name="T15" fmla="*/ 27 h 450"/>
                  <a:gd name="T16" fmla="*/ 299 w 450"/>
                  <a:gd name="T17" fmla="*/ 13 h 450"/>
                  <a:gd name="T18" fmla="*/ 252 w 450"/>
                  <a:gd name="T19" fmla="*/ 2 h 450"/>
                  <a:gd name="T20" fmla="*/ 228 w 450"/>
                  <a:gd name="T21" fmla="*/ 2 h 450"/>
                  <a:gd name="T22" fmla="*/ 193 w 450"/>
                  <a:gd name="T23" fmla="*/ 6 h 450"/>
                  <a:gd name="T24" fmla="*/ 182 w 450"/>
                  <a:gd name="T25" fmla="*/ 8 h 450"/>
                  <a:gd name="T26" fmla="*/ 148 w 450"/>
                  <a:gd name="T27" fmla="*/ 14 h 450"/>
                  <a:gd name="T28" fmla="*/ 125 w 450"/>
                  <a:gd name="T29" fmla="*/ 24 h 450"/>
                  <a:gd name="T30" fmla="*/ 115 w 450"/>
                  <a:gd name="T31" fmla="*/ 51 h 450"/>
                  <a:gd name="T32" fmla="*/ 88 w 450"/>
                  <a:gd name="T33" fmla="*/ 51 h 450"/>
                  <a:gd name="T34" fmla="*/ 69 w 450"/>
                  <a:gd name="T35" fmla="*/ 65 h 450"/>
                  <a:gd name="T36" fmla="*/ 66 w 450"/>
                  <a:gd name="T37" fmla="*/ 92 h 450"/>
                  <a:gd name="T38" fmla="*/ 40 w 450"/>
                  <a:gd name="T39" fmla="*/ 100 h 450"/>
                  <a:gd name="T40" fmla="*/ 28 w 450"/>
                  <a:gd name="T41" fmla="*/ 120 h 450"/>
                  <a:gd name="T42" fmla="*/ 32 w 450"/>
                  <a:gd name="T43" fmla="*/ 147 h 450"/>
                  <a:gd name="T44" fmla="*/ 12 w 450"/>
                  <a:gd name="T45" fmla="*/ 164 h 450"/>
                  <a:gd name="T46" fmla="*/ 3 w 450"/>
                  <a:gd name="T47" fmla="*/ 185 h 450"/>
                  <a:gd name="T48" fmla="*/ 17 w 450"/>
                  <a:gd name="T49" fmla="*/ 209 h 450"/>
                  <a:gd name="T50" fmla="*/ 2 w 450"/>
                  <a:gd name="T51" fmla="*/ 231 h 450"/>
                  <a:gd name="T52" fmla="*/ 4 w 450"/>
                  <a:gd name="T53" fmla="*/ 254 h 450"/>
                  <a:gd name="T54" fmla="*/ 7 w 450"/>
                  <a:gd name="T55" fmla="*/ 265 h 450"/>
                  <a:gd name="T56" fmla="*/ 15 w 450"/>
                  <a:gd name="T57" fmla="*/ 299 h 450"/>
                  <a:gd name="T58" fmla="*/ 23 w 450"/>
                  <a:gd name="T59" fmla="*/ 320 h 450"/>
                  <a:gd name="T60" fmla="*/ 41 w 450"/>
                  <a:gd name="T61" fmla="*/ 348 h 450"/>
                  <a:gd name="T62" fmla="*/ 48 w 450"/>
                  <a:gd name="T63" fmla="*/ 358 h 450"/>
                  <a:gd name="T64" fmla="*/ 70 w 450"/>
                  <a:gd name="T65" fmla="*/ 384 h 450"/>
                  <a:gd name="T66" fmla="*/ 95 w 450"/>
                  <a:gd name="T67" fmla="*/ 408 h 450"/>
                  <a:gd name="T68" fmla="*/ 116 w 450"/>
                  <a:gd name="T69" fmla="*/ 418 h 450"/>
                  <a:gd name="T70" fmla="*/ 147 w 450"/>
                  <a:gd name="T71" fmla="*/ 433 h 450"/>
                  <a:gd name="T72" fmla="*/ 180 w 450"/>
                  <a:gd name="T73" fmla="*/ 440 h 450"/>
                  <a:gd name="T74" fmla="*/ 191 w 450"/>
                  <a:gd name="T75" fmla="*/ 443 h 450"/>
                  <a:gd name="T76" fmla="*/ 226 w 450"/>
                  <a:gd name="T77" fmla="*/ 449 h 450"/>
                  <a:gd name="T78" fmla="*/ 250 w 450"/>
                  <a:gd name="T79" fmla="*/ 448 h 450"/>
                  <a:gd name="T80" fmla="*/ 295 w 450"/>
                  <a:gd name="T81" fmla="*/ 438 h 450"/>
                  <a:gd name="T82" fmla="*/ 325 w 450"/>
                  <a:gd name="T83" fmla="*/ 421 h 450"/>
                  <a:gd name="T84" fmla="*/ 354 w 450"/>
                  <a:gd name="T85" fmla="*/ 384 h 450"/>
                  <a:gd name="T86" fmla="*/ 381 w 450"/>
                  <a:gd name="T87" fmla="*/ 380 h 450"/>
                  <a:gd name="T88" fmla="*/ 406 w 450"/>
                  <a:gd name="T89" fmla="*/ 355 h 450"/>
                  <a:gd name="T90" fmla="*/ 425 w 450"/>
                  <a:gd name="T91" fmla="*/ 325 h 450"/>
                  <a:gd name="T92" fmla="*/ 431 w 450"/>
                  <a:gd name="T93" fmla="*/ 304 h 450"/>
                  <a:gd name="T94" fmla="*/ 421 w 450"/>
                  <a:gd name="T95" fmla="*/ 276 h 450"/>
                  <a:gd name="T96" fmla="*/ 445 w 450"/>
                  <a:gd name="T97" fmla="*/ 257 h 450"/>
                  <a:gd name="T98" fmla="*/ 447 w 450"/>
                  <a:gd name="T99" fmla="*/ 234 h 450"/>
                  <a:gd name="T100" fmla="*/ 280 w 450"/>
                  <a:gd name="T101" fmla="*/ 313 h 450"/>
                  <a:gd name="T102" fmla="*/ 277 w 450"/>
                  <a:gd name="T103" fmla="*/ 75 h 450"/>
                  <a:gd name="T104" fmla="*/ 120 w 450"/>
                  <a:gd name="T105" fmla="*/ 170 h 450"/>
                  <a:gd name="T106" fmla="*/ 125 w 450"/>
                  <a:gd name="T107" fmla="*/ 287 h 450"/>
                  <a:gd name="T108" fmla="*/ 231 w 450"/>
                  <a:gd name="T109" fmla="*/ 399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50" h="450">
                    <a:moveTo>
                      <a:pt x="447" y="234"/>
                    </a:moveTo>
                    <a:cubicBezTo>
                      <a:pt x="448" y="234"/>
                      <a:pt x="449" y="234"/>
                      <a:pt x="449" y="234"/>
                    </a:cubicBezTo>
                    <a:cubicBezTo>
                      <a:pt x="450" y="230"/>
                      <a:pt x="449" y="226"/>
                      <a:pt x="449" y="222"/>
                    </a:cubicBezTo>
                    <a:cubicBezTo>
                      <a:pt x="449" y="222"/>
                      <a:pt x="448" y="223"/>
                      <a:pt x="447" y="223"/>
                    </a:cubicBezTo>
                    <a:cubicBezTo>
                      <a:pt x="447" y="223"/>
                      <a:pt x="447" y="224"/>
                      <a:pt x="447" y="224"/>
                    </a:cubicBezTo>
                    <a:cubicBezTo>
                      <a:pt x="447" y="224"/>
                      <a:pt x="447" y="224"/>
                      <a:pt x="447" y="224"/>
                    </a:cubicBezTo>
                    <a:cubicBezTo>
                      <a:pt x="435" y="224"/>
                      <a:pt x="427" y="219"/>
                      <a:pt x="427" y="213"/>
                    </a:cubicBezTo>
                    <a:cubicBezTo>
                      <a:pt x="426" y="206"/>
                      <a:pt x="435" y="200"/>
                      <a:pt x="443" y="199"/>
                    </a:cubicBezTo>
                    <a:cubicBezTo>
                      <a:pt x="443" y="199"/>
                      <a:pt x="443" y="199"/>
                      <a:pt x="443" y="199"/>
                    </a:cubicBezTo>
                    <a:cubicBezTo>
                      <a:pt x="444" y="198"/>
                      <a:pt x="444" y="198"/>
                      <a:pt x="444" y="198"/>
                    </a:cubicBezTo>
                    <a:cubicBezTo>
                      <a:pt x="445" y="198"/>
                      <a:pt x="446" y="198"/>
                      <a:pt x="447" y="198"/>
                    </a:cubicBezTo>
                    <a:cubicBezTo>
                      <a:pt x="447" y="194"/>
                      <a:pt x="446" y="190"/>
                      <a:pt x="446" y="186"/>
                    </a:cubicBezTo>
                    <a:cubicBezTo>
                      <a:pt x="445" y="187"/>
                      <a:pt x="444" y="187"/>
                      <a:pt x="443" y="187"/>
                    </a:cubicBezTo>
                    <a:cubicBezTo>
                      <a:pt x="442" y="188"/>
                      <a:pt x="442" y="188"/>
                      <a:pt x="442" y="188"/>
                    </a:cubicBezTo>
                    <a:cubicBezTo>
                      <a:pt x="442" y="188"/>
                      <a:pt x="442" y="188"/>
                      <a:pt x="442" y="188"/>
                    </a:cubicBezTo>
                    <a:cubicBezTo>
                      <a:pt x="432" y="188"/>
                      <a:pt x="422" y="187"/>
                      <a:pt x="421" y="180"/>
                    </a:cubicBezTo>
                    <a:cubicBezTo>
                      <a:pt x="419" y="174"/>
                      <a:pt x="427" y="166"/>
                      <a:pt x="435" y="164"/>
                    </a:cubicBezTo>
                    <a:cubicBezTo>
                      <a:pt x="435" y="164"/>
                      <a:pt x="435" y="164"/>
                      <a:pt x="435" y="164"/>
                    </a:cubicBezTo>
                    <a:cubicBezTo>
                      <a:pt x="436" y="164"/>
                      <a:pt x="436" y="164"/>
                      <a:pt x="436" y="164"/>
                    </a:cubicBezTo>
                    <a:cubicBezTo>
                      <a:pt x="438" y="163"/>
                      <a:pt x="439" y="163"/>
                      <a:pt x="440" y="163"/>
                    </a:cubicBezTo>
                    <a:cubicBezTo>
                      <a:pt x="439" y="159"/>
                      <a:pt x="438" y="155"/>
                      <a:pt x="437" y="151"/>
                    </a:cubicBezTo>
                    <a:cubicBezTo>
                      <a:pt x="436" y="152"/>
                      <a:pt x="435" y="152"/>
                      <a:pt x="434" y="153"/>
                    </a:cubicBezTo>
                    <a:cubicBezTo>
                      <a:pt x="424" y="157"/>
                      <a:pt x="414" y="155"/>
                      <a:pt x="412" y="149"/>
                    </a:cubicBezTo>
                    <a:cubicBezTo>
                      <a:pt x="409" y="143"/>
                      <a:pt x="415" y="135"/>
                      <a:pt x="425" y="131"/>
                    </a:cubicBezTo>
                    <a:cubicBezTo>
                      <a:pt x="426" y="130"/>
                      <a:pt x="427" y="130"/>
                      <a:pt x="428" y="130"/>
                    </a:cubicBezTo>
                    <a:cubicBezTo>
                      <a:pt x="426" y="126"/>
                      <a:pt x="424" y="122"/>
                      <a:pt x="423" y="119"/>
                    </a:cubicBezTo>
                    <a:cubicBezTo>
                      <a:pt x="422" y="119"/>
                      <a:pt x="421" y="120"/>
                      <a:pt x="420" y="120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0" y="126"/>
                      <a:pt x="401" y="126"/>
                      <a:pt x="397" y="121"/>
                    </a:cubicBezTo>
                    <a:cubicBezTo>
                      <a:pt x="394" y="115"/>
                      <a:pt x="398" y="106"/>
                      <a:pt x="407" y="100"/>
                    </a:cubicBezTo>
                    <a:cubicBezTo>
                      <a:pt x="408" y="99"/>
                      <a:pt x="409" y="99"/>
                      <a:pt x="410" y="98"/>
                    </a:cubicBezTo>
                    <a:cubicBezTo>
                      <a:pt x="408" y="95"/>
                      <a:pt x="406" y="92"/>
                      <a:pt x="403" y="89"/>
                    </a:cubicBezTo>
                    <a:cubicBezTo>
                      <a:pt x="402" y="89"/>
                      <a:pt x="402" y="90"/>
                      <a:pt x="401" y="91"/>
                    </a:cubicBezTo>
                    <a:cubicBezTo>
                      <a:pt x="393" y="98"/>
                      <a:pt x="383" y="99"/>
                      <a:pt x="379" y="94"/>
                    </a:cubicBezTo>
                    <a:cubicBezTo>
                      <a:pt x="374" y="89"/>
                      <a:pt x="377" y="80"/>
                      <a:pt x="385" y="73"/>
                    </a:cubicBezTo>
                    <a:cubicBezTo>
                      <a:pt x="386" y="72"/>
                      <a:pt x="387" y="71"/>
                      <a:pt x="388" y="70"/>
                    </a:cubicBezTo>
                    <a:cubicBezTo>
                      <a:pt x="385" y="68"/>
                      <a:pt x="382" y="65"/>
                      <a:pt x="379" y="62"/>
                    </a:cubicBezTo>
                    <a:cubicBezTo>
                      <a:pt x="379" y="63"/>
                      <a:pt x="378" y="63"/>
                      <a:pt x="377" y="64"/>
                    </a:cubicBezTo>
                    <a:cubicBezTo>
                      <a:pt x="371" y="72"/>
                      <a:pt x="361" y="76"/>
                      <a:pt x="356" y="71"/>
                    </a:cubicBezTo>
                    <a:cubicBezTo>
                      <a:pt x="351" y="67"/>
                      <a:pt x="352" y="57"/>
                      <a:pt x="359" y="49"/>
                    </a:cubicBezTo>
                    <a:cubicBezTo>
                      <a:pt x="360" y="48"/>
                      <a:pt x="361" y="47"/>
                      <a:pt x="361" y="46"/>
                    </a:cubicBezTo>
                    <a:cubicBezTo>
                      <a:pt x="358" y="44"/>
                      <a:pt x="355" y="42"/>
                      <a:pt x="351" y="39"/>
                    </a:cubicBezTo>
                    <a:cubicBezTo>
                      <a:pt x="351" y="40"/>
                      <a:pt x="351" y="41"/>
                      <a:pt x="350" y="42"/>
                    </a:cubicBezTo>
                    <a:cubicBezTo>
                      <a:pt x="345" y="51"/>
                      <a:pt x="336" y="56"/>
                      <a:pt x="330" y="52"/>
                    </a:cubicBezTo>
                    <a:cubicBezTo>
                      <a:pt x="324" y="49"/>
                      <a:pt x="324" y="39"/>
                      <a:pt x="329" y="30"/>
                    </a:cubicBezTo>
                    <a:cubicBezTo>
                      <a:pt x="329" y="30"/>
                      <a:pt x="329" y="30"/>
                      <a:pt x="329" y="30"/>
                    </a:cubicBezTo>
                    <a:cubicBezTo>
                      <a:pt x="330" y="30"/>
                      <a:pt x="330" y="30"/>
                      <a:pt x="330" y="30"/>
                    </a:cubicBezTo>
                    <a:cubicBezTo>
                      <a:pt x="330" y="29"/>
                      <a:pt x="331" y="28"/>
                      <a:pt x="331" y="27"/>
                    </a:cubicBezTo>
                    <a:cubicBezTo>
                      <a:pt x="328" y="25"/>
                      <a:pt x="324" y="23"/>
                      <a:pt x="321" y="22"/>
                    </a:cubicBezTo>
                    <a:cubicBezTo>
                      <a:pt x="320" y="22"/>
                      <a:pt x="320" y="23"/>
                      <a:pt x="320" y="24"/>
                    </a:cubicBezTo>
                    <a:cubicBezTo>
                      <a:pt x="316" y="34"/>
                      <a:pt x="307" y="40"/>
                      <a:pt x="301" y="37"/>
                    </a:cubicBezTo>
                    <a:cubicBezTo>
                      <a:pt x="295" y="35"/>
                      <a:pt x="294" y="26"/>
                      <a:pt x="297" y="16"/>
                    </a:cubicBezTo>
                    <a:cubicBezTo>
                      <a:pt x="297" y="16"/>
                      <a:pt x="297" y="15"/>
                      <a:pt x="297" y="15"/>
                    </a:cubicBezTo>
                    <a:cubicBezTo>
                      <a:pt x="298" y="14"/>
                      <a:pt x="298" y="13"/>
                      <a:pt x="299" y="13"/>
                    </a:cubicBezTo>
                    <a:cubicBezTo>
                      <a:pt x="295" y="11"/>
                      <a:pt x="291" y="10"/>
                      <a:pt x="287" y="9"/>
                    </a:cubicBezTo>
                    <a:cubicBezTo>
                      <a:pt x="287" y="10"/>
                      <a:pt x="287" y="10"/>
                      <a:pt x="287" y="11"/>
                    </a:cubicBezTo>
                    <a:cubicBezTo>
                      <a:pt x="284" y="21"/>
                      <a:pt x="277" y="29"/>
                      <a:pt x="271" y="27"/>
                    </a:cubicBezTo>
                    <a:cubicBezTo>
                      <a:pt x="264" y="26"/>
                      <a:pt x="261" y="16"/>
                      <a:pt x="263" y="6"/>
                    </a:cubicBezTo>
                    <a:cubicBezTo>
                      <a:pt x="264" y="5"/>
                      <a:pt x="264" y="4"/>
                      <a:pt x="264" y="4"/>
                    </a:cubicBezTo>
                    <a:cubicBezTo>
                      <a:pt x="260" y="3"/>
                      <a:pt x="256" y="2"/>
                      <a:pt x="252" y="2"/>
                    </a:cubicBezTo>
                    <a:cubicBezTo>
                      <a:pt x="252" y="2"/>
                      <a:pt x="252" y="3"/>
                      <a:pt x="252" y="4"/>
                    </a:cubicBezTo>
                    <a:cubicBezTo>
                      <a:pt x="252" y="4"/>
                      <a:pt x="252" y="5"/>
                      <a:pt x="252" y="6"/>
                    </a:cubicBezTo>
                    <a:cubicBezTo>
                      <a:pt x="251" y="15"/>
                      <a:pt x="245" y="22"/>
                      <a:pt x="239" y="22"/>
                    </a:cubicBezTo>
                    <a:cubicBezTo>
                      <a:pt x="233" y="21"/>
                      <a:pt x="228" y="13"/>
                      <a:pt x="228" y="4"/>
                    </a:cubicBezTo>
                    <a:cubicBezTo>
                      <a:pt x="228" y="4"/>
                      <a:pt x="228" y="4"/>
                      <a:pt x="228" y="4"/>
                    </a:cubicBezTo>
                    <a:cubicBezTo>
                      <a:pt x="228" y="4"/>
                      <a:pt x="228" y="2"/>
                      <a:pt x="228" y="2"/>
                    </a:cubicBezTo>
                    <a:cubicBezTo>
                      <a:pt x="228" y="1"/>
                      <a:pt x="228" y="1"/>
                      <a:pt x="228" y="0"/>
                    </a:cubicBezTo>
                    <a:cubicBezTo>
                      <a:pt x="225" y="0"/>
                      <a:pt x="221" y="0"/>
                      <a:pt x="217" y="0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7" y="2"/>
                      <a:pt x="217" y="3"/>
                      <a:pt x="217" y="4"/>
                    </a:cubicBezTo>
                    <a:cubicBezTo>
                      <a:pt x="217" y="14"/>
                      <a:pt x="213" y="21"/>
                      <a:pt x="207" y="22"/>
                    </a:cubicBezTo>
                    <a:cubicBezTo>
                      <a:pt x="201" y="22"/>
                      <a:pt x="195" y="16"/>
                      <a:pt x="193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6"/>
                      <a:pt x="193" y="4"/>
                      <a:pt x="193" y="4"/>
                    </a:cubicBezTo>
                    <a:cubicBezTo>
                      <a:pt x="193" y="3"/>
                      <a:pt x="193" y="3"/>
                      <a:pt x="193" y="2"/>
                    </a:cubicBezTo>
                    <a:cubicBezTo>
                      <a:pt x="189" y="3"/>
                      <a:pt x="185" y="3"/>
                      <a:pt x="182" y="4"/>
                    </a:cubicBezTo>
                    <a:cubicBezTo>
                      <a:pt x="182" y="5"/>
                      <a:pt x="182" y="5"/>
                      <a:pt x="182" y="5"/>
                    </a:cubicBezTo>
                    <a:cubicBezTo>
                      <a:pt x="182" y="6"/>
                      <a:pt x="182" y="7"/>
                      <a:pt x="182" y="8"/>
                    </a:cubicBezTo>
                    <a:cubicBezTo>
                      <a:pt x="184" y="17"/>
                      <a:pt x="181" y="25"/>
                      <a:pt x="175" y="27"/>
                    </a:cubicBezTo>
                    <a:cubicBezTo>
                      <a:pt x="169" y="28"/>
                      <a:pt x="163" y="22"/>
                      <a:pt x="159" y="14"/>
                    </a:cubicBezTo>
                    <a:cubicBezTo>
                      <a:pt x="159" y="13"/>
                      <a:pt x="159" y="12"/>
                      <a:pt x="158" y="11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5" y="11"/>
                      <a:pt x="151" y="12"/>
                      <a:pt x="147" y="14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48" y="14"/>
                      <a:pt x="148" y="15"/>
                      <a:pt x="148" y="16"/>
                    </a:cubicBezTo>
                    <a:cubicBezTo>
                      <a:pt x="148" y="16"/>
                      <a:pt x="149" y="17"/>
                      <a:pt x="149" y="17"/>
                    </a:cubicBezTo>
                    <a:cubicBezTo>
                      <a:pt x="151" y="26"/>
                      <a:pt x="149" y="34"/>
                      <a:pt x="144" y="37"/>
                    </a:cubicBezTo>
                    <a:cubicBezTo>
                      <a:pt x="139" y="39"/>
                      <a:pt x="132" y="35"/>
                      <a:pt x="127" y="27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27" y="25"/>
                      <a:pt x="126" y="25"/>
                      <a:pt x="125" y="24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2" y="25"/>
                      <a:pt x="119" y="27"/>
                      <a:pt x="115" y="28"/>
                    </a:cubicBezTo>
                    <a:cubicBezTo>
                      <a:pt x="116" y="29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7" y="31"/>
                      <a:pt x="117" y="31"/>
                      <a:pt x="117" y="32"/>
                    </a:cubicBezTo>
                    <a:cubicBezTo>
                      <a:pt x="121" y="40"/>
                      <a:pt x="120" y="48"/>
                      <a:pt x="115" y="51"/>
                    </a:cubicBezTo>
                    <a:cubicBezTo>
                      <a:pt x="110" y="54"/>
                      <a:pt x="103" y="51"/>
                      <a:pt x="97" y="44"/>
                    </a:cubicBezTo>
                    <a:cubicBezTo>
                      <a:pt x="97" y="43"/>
                      <a:pt x="96" y="42"/>
                      <a:pt x="95" y="41"/>
                    </a:cubicBezTo>
                    <a:cubicBezTo>
                      <a:pt x="92" y="43"/>
                      <a:pt x="89" y="45"/>
                      <a:pt x="86" y="48"/>
                    </a:cubicBezTo>
                    <a:cubicBezTo>
                      <a:pt x="86" y="48"/>
                      <a:pt x="87" y="49"/>
                      <a:pt x="87" y="49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8" y="50"/>
                      <a:pt x="88" y="51"/>
                      <a:pt x="88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93" y="58"/>
                      <a:pt x="93" y="66"/>
                      <a:pt x="89" y="70"/>
                    </a:cubicBezTo>
                    <a:cubicBezTo>
                      <a:pt x="85" y="73"/>
                      <a:pt x="77" y="72"/>
                      <a:pt x="71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0" y="66"/>
                      <a:pt x="70" y="65"/>
                      <a:pt x="69" y="65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8" y="64"/>
                      <a:pt x="68" y="63"/>
                    </a:cubicBezTo>
                    <a:cubicBezTo>
                      <a:pt x="65" y="66"/>
                      <a:pt x="63" y="69"/>
                      <a:pt x="60" y="71"/>
                    </a:cubicBezTo>
                    <a:cubicBezTo>
                      <a:pt x="61" y="72"/>
                      <a:pt x="61" y="72"/>
                      <a:pt x="61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3"/>
                      <a:pt x="62" y="74"/>
                      <a:pt x="63" y="74"/>
                    </a:cubicBezTo>
                    <a:cubicBezTo>
                      <a:pt x="68" y="81"/>
                      <a:pt x="70" y="88"/>
                      <a:pt x="66" y="92"/>
                    </a:cubicBezTo>
                    <a:cubicBezTo>
                      <a:pt x="63" y="96"/>
                      <a:pt x="55" y="96"/>
                      <a:pt x="48" y="92"/>
                    </a:cubicBezTo>
                    <a:cubicBezTo>
                      <a:pt x="48" y="92"/>
                      <a:pt x="47" y="91"/>
                      <a:pt x="46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91"/>
                      <a:pt x="45" y="90"/>
                      <a:pt x="45" y="90"/>
                    </a:cubicBezTo>
                    <a:cubicBezTo>
                      <a:pt x="42" y="93"/>
                      <a:pt x="40" y="96"/>
                      <a:pt x="38" y="99"/>
                    </a:cubicBezTo>
                    <a:cubicBezTo>
                      <a:pt x="39" y="99"/>
                      <a:pt x="39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1"/>
                      <a:pt x="41" y="101"/>
                      <a:pt x="41" y="101"/>
                    </a:cubicBezTo>
                    <a:cubicBezTo>
                      <a:pt x="47" y="107"/>
                      <a:pt x="50" y="114"/>
                      <a:pt x="47" y="118"/>
                    </a:cubicBezTo>
                    <a:cubicBezTo>
                      <a:pt x="44" y="123"/>
                      <a:pt x="37" y="124"/>
                      <a:pt x="30" y="121"/>
                    </a:cubicBezTo>
                    <a:cubicBezTo>
                      <a:pt x="30" y="121"/>
                      <a:pt x="30" y="121"/>
                      <a:pt x="30" y="121"/>
                    </a:cubicBezTo>
                    <a:cubicBezTo>
                      <a:pt x="29" y="121"/>
                      <a:pt x="28" y="121"/>
                      <a:pt x="28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0"/>
                      <a:pt x="27" y="120"/>
                      <a:pt x="26" y="119"/>
                    </a:cubicBezTo>
                    <a:cubicBezTo>
                      <a:pt x="24" y="123"/>
                      <a:pt x="22" y="126"/>
                      <a:pt x="21" y="129"/>
                    </a:cubicBezTo>
                    <a:cubicBezTo>
                      <a:pt x="22" y="130"/>
                      <a:pt x="24" y="131"/>
                      <a:pt x="24" y="131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32" y="136"/>
                      <a:pt x="34" y="142"/>
                      <a:pt x="32" y="147"/>
                    </a:cubicBezTo>
                    <a:cubicBezTo>
                      <a:pt x="30" y="152"/>
                      <a:pt x="24" y="154"/>
                      <a:pt x="16" y="152"/>
                    </a:cubicBezTo>
                    <a:cubicBezTo>
                      <a:pt x="15" y="152"/>
                      <a:pt x="15" y="152"/>
                      <a:pt x="14" y="152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3" y="152"/>
                      <a:pt x="13" y="152"/>
                      <a:pt x="12" y="151"/>
                    </a:cubicBezTo>
                    <a:cubicBezTo>
                      <a:pt x="11" y="155"/>
                      <a:pt x="10" y="159"/>
                      <a:pt x="9" y="162"/>
                    </a:cubicBezTo>
                    <a:cubicBezTo>
                      <a:pt x="10" y="163"/>
                      <a:pt x="11" y="163"/>
                      <a:pt x="12" y="164"/>
                    </a:cubicBezTo>
                    <a:cubicBezTo>
                      <a:pt x="19" y="167"/>
                      <a:pt x="23" y="172"/>
                      <a:pt x="22" y="177"/>
                    </a:cubicBezTo>
                    <a:cubicBezTo>
                      <a:pt x="21" y="182"/>
                      <a:pt x="15" y="185"/>
                      <a:pt x="7" y="185"/>
                    </a:cubicBezTo>
                    <a:cubicBezTo>
                      <a:pt x="7" y="185"/>
                      <a:pt x="7" y="185"/>
                      <a:pt x="7" y="185"/>
                    </a:cubicBezTo>
                    <a:cubicBezTo>
                      <a:pt x="7" y="185"/>
                      <a:pt x="6" y="185"/>
                      <a:pt x="5" y="185"/>
                    </a:cubicBezTo>
                    <a:cubicBezTo>
                      <a:pt x="5" y="185"/>
                      <a:pt x="5" y="185"/>
                      <a:pt x="5" y="185"/>
                    </a:cubicBezTo>
                    <a:cubicBezTo>
                      <a:pt x="5" y="185"/>
                      <a:pt x="4" y="185"/>
                      <a:pt x="3" y="185"/>
                    </a:cubicBezTo>
                    <a:cubicBezTo>
                      <a:pt x="3" y="189"/>
                      <a:pt x="2" y="193"/>
                      <a:pt x="2" y="196"/>
                    </a:cubicBezTo>
                    <a:cubicBezTo>
                      <a:pt x="2" y="196"/>
                      <a:pt x="3" y="197"/>
                      <a:pt x="4" y="197"/>
                    </a:cubicBezTo>
                    <a:cubicBezTo>
                      <a:pt x="4" y="197"/>
                      <a:pt x="4" y="197"/>
                      <a:pt x="4" y="197"/>
                    </a:cubicBezTo>
                    <a:cubicBezTo>
                      <a:pt x="4" y="197"/>
                      <a:pt x="5" y="197"/>
                      <a:pt x="5" y="197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12" y="199"/>
                      <a:pt x="17" y="204"/>
                      <a:pt x="17" y="209"/>
                    </a:cubicBezTo>
                    <a:cubicBezTo>
                      <a:pt x="16" y="214"/>
                      <a:pt x="11" y="218"/>
                      <a:pt x="4" y="219"/>
                    </a:cubicBezTo>
                    <a:cubicBezTo>
                      <a:pt x="3" y="219"/>
                      <a:pt x="3" y="220"/>
                      <a:pt x="2" y="220"/>
                    </a:cubicBezTo>
                    <a:cubicBezTo>
                      <a:pt x="2" y="220"/>
                      <a:pt x="2" y="220"/>
                      <a:pt x="2" y="220"/>
                    </a:cubicBezTo>
                    <a:cubicBezTo>
                      <a:pt x="1" y="220"/>
                      <a:pt x="0" y="220"/>
                      <a:pt x="0" y="220"/>
                    </a:cubicBezTo>
                    <a:cubicBezTo>
                      <a:pt x="0" y="224"/>
                      <a:pt x="0" y="227"/>
                      <a:pt x="0" y="231"/>
                    </a:cubicBezTo>
                    <a:cubicBezTo>
                      <a:pt x="0" y="231"/>
                      <a:pt x="1" y="231"/>
                      <a:pt x="2" y="231"/>
                    </a:cubicBezTo>
                    <a:cubicBezTo>
                      <a:pt x="2" y="231"/>
                      <a:pt x="2" y="231"/>
                      <a:pt x="2" y="231"/>
                    </a:cubicBezTo>
                    <a:cubicBezTo>
                      <a:pt x="3" y="231"/>
                      <a:pt x="3" y="231"/>
                      <a:pt x="4" y="231"/>
                    </a:cubicBezTo>
                    <a:cubicBezTo>
                      <a:pt x="11" y="233"/>
                      <a:pt x="16" y="236"/>
                      <a:pt x="16" y="241"/>
                    </a:cubicBezTo>
                    <a:cubicBezTo>
                      <a:pt x="17" y="246"/>
                      <a:pt x="12" y="251"/>
                      <a:pt x="6" y="253"/>
                    </a:cubicBezTo>
                    <a:cubicBezTo>
                      <a:pt x="6" y="253"/>
                      <a:pt x="6" y="253"/>
                      <a:pt x="6" y="253"/>
                    </a:cubicBezTo>
                    <a:cubicBezTo>
                      <a:pt x="5" y="254"/>
                      <a:pt x="4" y="254"/>
                      <a:pt x="4" y="254"/>
                    </a:cubicBezTo>
                    <a:cubicBezTo>
                      <a:pt x="4" y="254"/>
                      <a:pt x="4" y="254"/>
                      <a:pt x="4" y="254"/>
                    </a:cubicBezTo>
                    <a:cubicBezTo>
                      <a:pt x="3" y="254"/>
                      <a:pt x="2" y="254"/>
                      <a:pt x="2" y="255"/>
                    </a:cubicBezTo>
                    <a:cubicBezTo>
                      <a:pt x="2" y="258"/>
                      <a:pt x="3" y="262"/>
                      <a:pt x="3" y="266"/>
                    </a:cubicBezTo>
                    <a:cubicBezTo>
                      <a:pt x="4" y="266"/>
                      <a:pt x="5" y="265"/>
                      <a:pt x="5" y="265"/>
                    </a:cubicBezTo>
                    <a:cubicBezTo>
                      <a:pt x="6" y="265"/>
                      <a:pt x="6" y="265"/>
                      <a:pt x="6" y="265"/>
                    </a:cubicBezTo>
                    <a:cubicBezTo>
                      <a:pt x="6" y="265"/>
                      <a:pt x="7" y="265"/>
                      <a:pt x="7" y="265"/>
                    </a:cubicBezTo>
                    <a:cubicBezTo>
                      <a:pt x="14" y="266"/>
                      <a:pt x="20" y="268"/>
                      <a:pt x="21" y="273"/>
                    </a:cubicBezTo>
                    <a:cubicBezTo>
                      <a:pt x="22" y="278"/>
                      <a:pt x="19" y="283"/>
                      <a:pt x="13" y="287"/>
                    </a:cubicBezTo>
                    <a:cubicBezTo>
                      <a:pt x="13" y="287"/>
                      <a:pt x="13" y="287"/>
                      <a:pt x="13" y="287"/>
                    </a:cubicBezTo>
                    <a:cubicBezTo>
                      <a:pt x="11" y="287"/>
                      <a:pt x="10" y="288"/>
                      <a:pt x="9" y="288"/>
                    </a:cubicBezTo>
                    <a:cubicBezTo>
                      <a:pt x="10" y="292"/>
                      <a:pt x="11" y="296"/>
                      <a:pt x="12" y="299"/>
                    </a:cubicBezTo>
                    <a:cubicBezTo>
                      <a:pt x="13" y="299"/>
                      <a:pt x="14" y="299"/>
                      <a:pt x="15" y="299"/>
                    </a:cubicBezTo>
                    <a:cubicBezTo>
                      <a:pt x="16" y="298"/>
                      <a:pt x="16" y="298"/>
                      <a:pt x="16" y="298"/>
                    </a:cubicBezTo>
                    <a:cubicBezTo>
                      <a:pt x="23" y="297"/>
                      <a:pt x="29" y="299"/>
                      <a:pt x="31" y="304"/>
                    </a:cubicBezTo>
                    <a:cubicBezTo>
                      <a:pt x="33" y="308"/>
                      <a:pt x="30" y="314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4" y="319"/>
                      <a:pt x="24" y="319"/>
                      <a:pt x="23" y="320"/>
                    </a:cubicBezTo>
                    <a:cubicBezTo>
                      <a:pt x="23" y="320"/>
                      <a:pt x="23" y="320"/>
                      <a:pt x="23" y="320"/>
                    </a:cubicBezTo>
                    <a:cubicBezTo>
                      <a:pt x="22" y="320"/>
                      <a:pt x="22" y="321"/>
                      <a:pt x="21" y="321"/>
                    </a:cubicBezTo>
                    <a:cubicBezTo>
                      <a:pt x="23" y="324"/>
                      <a:pt x="25" y="328"/>
                      <a:pt x="26" y="331"/>
                    </a:cubicBezTo>
                    <a:cubicBezTo>
                      <a:pt x="27" y="331"/>
                      <a:pt x="28" y="330"/>
                      <a:pt x="29" y="330"/>
                    </a:cubicBezTo>
                    <a:cubicBezTo>
                      <a:pt x="30" y="330"/>
                      <a:pt x="30" y="330"/>
                      <a:pt x="30" y="330"/>
                    </a:cubicBezTo>
                    <a:cubicBezTo>
                      <a:pt x="37" y="328"/>
                      <a:pt x="43" y="329"/>
                      <a:pt x="45" y="333"/>
                    </a:cubicBezTo>
                    <a:cubicBezTo>
                      <a:pt x="48" y="337"/>
                      <a:pt x="46" y="343"/>
                      <a:pt x="41" y="348"/>
                    </a:cubicBezTo>
                    <a:cubicBezTo>
                      <a:pt x="41" y="349"/>
                      <a:pt x="41" y="349"/>
                      <a:pt x="40" y="350"/>
                    </a:cubicBezTo>
                    <a:cubicBezTo>
                      <a:pt x="40" y="350"/>
                      <a:pt x="40" y="350"/>
                      <a:pt x="40" y="350"/>
                    </a:cubicBezTo>
                    <a:cubicBezTo>
                      <a:pt x="40" y="350"/>
                      <a:pt x="39" y="351"/>
                      <a:pt x="39" y="351"/>
                    </a:cubicBezTo>
                    <a:cubicBezTo>
                      <a:pt x="41" y="354"/>
                      <a:pt x="43" y="357"/>
                      <a:pt x="45" y="360"/>
                    </a:cubicBezTo>
                    <a:cubicBezTo>
                      <a:pt x="46" y="360"/>
                      <a:pt x="47" y="359"/>
                      <a:pt x="47" y="359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55" y="355"/>
                      <a:pt x="61" y="355"/>
                      <a:pt x="64" y="359"/>
                    </a:cubicBezTo>
                    <a:cubicBezTo>
                      <a:pt x="68" y="363"/>
                      <a:pt x="67" y="369"/>
                      <a:pt x="62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1" y="377"/>
                      <a:pt x="61" y="377"/>
                      <a:pt x="60" y="378"/>
                    </a:cubicBezTo>
                    <a:cubicBezTo>
                      <a:pt x="63" y="381"/>
                      <a:pt x="65" y="384"/>
                      <a:pt x="68" y="386"/>
                    </a:cubicBezTo>
                    <a:cubicBezTo>
                      <a:pt x="69" y="386"/>
                      <a:pt x="69" y="385"/>
                      <a:pt x="70" y="384"/>
                    </a:cubicBezTo>
                    <a:cubicBezTo>
                      <a:pt x="71" y="384"/>
                      <a:pt x="71" y="384"/>
                      <a:pt x="71" y="384"/>
                    </a:cubicBezTo>
                    <a:cubicBezTo>
                      <a:pt x="77" y="380"/>
                      <a:pt x="83" y="379"/>
                      <a:pt x="87" y="382"/>
                    </a:cubicBezTo>
                    <a:cubicBezTo>
                      <a:pt x="91" y="385"/>
                      <a:pt x="91" y="392"/>
                      <a:pt x="88" y="398"/>
                    </a:cubicBezTo>
                    <a:cubicBezTo>
                      <a:pt x="87" y="399"/>
                      <a:pt x="87" y="399"/>
                      <a:pt x="87" y="399"/>
                    </a:cubicBezTo>
                    <a:cubicBezTo>
                      <a:pt x="87" y="400"/>
                      <a:pt x="86" y="401"/>
                      <a:pt x="86" y="402"/>
                    </a:cubicBezTo>
                    <a:cubicBezTo>
                      <a:pt x="89" y="404"/>
                      <a:pt x="92" y="406"/>
                      <a:pt x="95" y="408"/>
                    </a:cubicBezTo>
                    <a:cubicBezTo>
                      <a:pt x="95" y="408"/>
                      <a:pt x="96" y="407"/>
                      <a:pt x="96" y="407"/>
                    </a:cubicBezTo>
                    <a:cubicBezTo>
                      <a:pt x="96" y="407"/>
                      <a:pt x="96" y="407"/>
                      <a:pt x="96" y="407"/>
                    </a:cubicBezTo>
                    <a:cubicBezTo>
                      <a:pt x="97" y="406"/>
                      <a:pt x="97" y="406"/>
                      <a:pt x="97" y="405"/>
                    </a:cubicBezTo>
                    <a:cubicBezTo>
                      <a:pt x="102" y="400"/>
                      <a:pt x="109" y="399"/>
                      <a:pt x="113" y="401"/>
                    </a:cubicBezTo>
                    <a:cubicBezTo>
                      <a:pt x="117" y="404"/>
                      <a:pt x="118" y="410"/>
                      <a:pt x="116" y="417"/>
                    </a:cubicBezTo>
                    <a:cubicBezTo>
                      <a:pt x="116" y="418"/>
                      <a:pt x="116" y="418"/>
                      <a:pt x="116" y="418"/>
                    </a:cubicBezTo>
                    <a:cubicBezTo>
                      <a:pt x="115" y="419"/>
                      <a:pt x="115" y="420"/>
                      <a:pt x="115" y="421"/>
                    </a:cubicBezTo>
                    <a:cubicBezTo>
                      <a:pt x="118" y="423"/>
                      <a:pt x="121" y="424"/>
                      <a:pt x="125" y="426"/>
                    </a:cubicBezTo>
                    <a:cubicBezTo>
                      <a:pt x="125" y="425"/>
                      <a:pt x="126" y="424"/>
                      <a:pt x="127" y="423"/>
                    </a:cubicBezTo>
                    <a:cubicBezTo>
                      <a:pt x="131" y="417"/>
                      <a:pt x="137" y="414"/>
                      <a:pt x="141" y="416"/>
                    </a:cubicBezTo>
                    <a:cubicBezTo>
                      <a:pt x="146" y="418"/>
                      <a:pt x="148" y="424"/>
                      <a:pt x="147" y="432"/>
                    </a:cubicBezTo>
                    <a:cubicBezTo>
                      <a:pt x="147" y="432"/>
                      <a:pt x="147" y="433"/>
                      <a:pt x="147" y="433"/>
                    </a:cubicBezTo>
                    <a:cubicBezTo>
                      <a:pt x="147" y="434"/>
                      <a:pt x="147" y="434"/>
                      <a:pt x="147" y="434"/>
                    </a:cubicBezTo>
                    <a:cubicBezTo>
                      <a:pt x="147" y="434"/>
                      <a:pt x="147" y="435"/>
                      <a:pt x="146" y="435"/>
                    </a:cubicBezTo>
                    <a:cubicBezTo>
                      <a:pt x="150" y="437"/>
                      <a:pt x="153" y="438"/>
                      <a:pt x="157" y="439"/>
                    </a:cubicBezTo>
                    <a:cubicBezTo>
                      <a:pt x="157" y="438"/>
                      <a:pt x="158" y="437"/>
                      <a:pt x="158" y="436"/>
                    </a:cubicBezTo>
                    <a:cubicBezTo>
                      <a:pt x="162" y="429"/>
                      <a:pt x="167" y="424"/>
                      <a:pt x="172" y="426"/>
                    </a:cubicBezTo>
                    <a:cubicBezTo>
                      <a:pt x="177" y="427"/>
                      <a:pt x="180" y="433"/>
                      <a:pt x="180" y="440"/>
                    </a:cubicBezTo>
                    <a:cubicBezTo>
                      <a:pt x="180" y="442"/>
                      <a:pt x="180" y="443"/>
                      <a:pt x="180" y="444"/>
                    </a:cubicBezTo>
                    <a:cubicBezTo>
                      <a:pt x="184" y="445"/>
                      <a:pt x="187" y="446"/>
                      <a:pt x="191" y="447"/>
                    </a:cubicBezTo>
                    <a:cubicBezTo>
                      <a:pt x="191" y="446"/>
                      <a:pt x="191" y="446"/>
                      <a:pt x="191" y="445"/>
                    </a:cubicBezTo>
                    <a:cubicBezTo>
                      <a:pt x="191" y="445"/>
                      <a:pt x="191" y="445"/>
                      <a:pt x="191" y="445"/>
                    </a:cubicBezTo>
                    <a:cubicBezTo>
                      <a:pt x="191" y="444"/>
                      <a:pt x="191" y="444"/>
                      <a:pt x="191" y="443"/>
                    </a:cubicBezTo>
                    <a:cubicBezTo>
                      <a:pt x="191" y="443"/>
                      <a:pt x="191" y="443"/>
                      <a:pt x="191" y="443"/>
                    </a:cubicBezTo>
                    <a:cubicBezTo>
                      <a:pt x="191" y="436"/>
                      <a:pt x="198" y="431"/>
                      <a:pt x="203" y="431"/>
                    </a:cubicBezTo>
                    <a:cubicBezTo>
                      <a:pt x="209" y="432"/>
                      <a:pt x="213" y="438"/>
                      <a:pt x="214" y="445"/>
                    </a:cubicBezTo>
                    <a:cubicBezTo>
                      <a:pt x="214" y="446"/>
                      <a:pt x="214" y="447"/>
                      <a:pt x="214" y="447"/>
                    </a:cubicBezTo>
                    <a:cubicBezTo>
                      <a:pt x="214" y="447"/>
                      <a:pt x="214" y="447"/>
                      <a:pt x="214" y="447"/>
                    </a:cubicBezTo>
                    <a:cubicBezTo>
                      <a:pt x="214" y="448"/>
                      <a:pt x="215" y="449"/>
                      <a:pt x="215" y="449"/>
                    </a:cubicBezTo>
                    <a:cubicBezTo>
                      <a:pt x="218" y="449"/>
                      <a:pt x="222" y="450"/>
                      <a:pt x="226" y="449"/>
                    </a:cubicBezTo>
                    <a:cubicBezTo>
                      <a:pt x="226" y="449"/>
                      <a:pt x="226" y="448"/>
                      <a:pt x="226" y="448"/>
                    </a:cubicBezTo>
                    <a:cubicBezTo>
                      <a:pt x="226" y="447"/>
                      <a:pt x="226" y="447"/>
                      <a:pt x="226" y="447"/>
                    </a:cubicBezTo>
                    <a:cubicBezTo>
                      <a:pt x="226" y="447"/>
                      <a:pt x="226" y="446"/>
                      <a:pt x="226" y="446"/>
                    </a:cubicBezTo>
                    <a:cubicBezTo>
                      <a:pt x="227" y="438"/>
                      <a:pt x="231" y="432"/>
                      <a:pt x="236" y="432"/>
                    </a:cubicBezTo>
                    <a:cubicBezTo>
                      <a:pt x="241" y="431"/>
                      <a:pt x="247" y="437"/>
                      <a:pt x="249" y="444"/>
                    </a:cubicBezTo>
                    <a:cubicBezTo>
                      <a:pt x="249" y="446"/>
                      <a:pt x="249" y="447"/>
                      <a:pt x="250" y="448"/>
                    </a:cubicBezTo>
                    <a:cubicBezTo>
                      <a:pt x="253" y="448"/>
                      <a:pt x="257" y="447"/>
                      <a:pt x="261" y="447"/>
                    </a:cubicBezTo>
                    <a:cubicBezTo>
                      <a:pt x="260" y="445"/>
                      <a:pt x="260" y="444"/>
                      <a:pt x="260" y="443"/>
                    </a:cubicBezTo>
                    <a:cubicBezTo>
                      <a:pt x="260" y="435"/>
                      <a:pt x="263" y="428"/>
                      <a:pt x="268" y="427"/>
                    </a:cubicBezTo>
                    <a:cubicBezTo>
                      <a:pt x="273" y="425"/>
                      <a:pt x="279" y="430"/>
                      <a:pt x="283" y="438"/>
                    </a:cubicBezTo>
                    <a:cubicBezTo>
                      <a:pt x="283" y="439"/>
                      <a:pt x="284" y="440"/>
                      <a:pt x="284" y="441"/>
                    </a:cubicBezTo>
                    <a:cubicBezTo>
                      <a:pt x="288" y="441"/>
                      <a:pt x="291" y="439"/>
                      <a:pt x="295" y="438"/>
                    </a:cubicBezTo>
                    <a:cubicBezTo>
                      <a:pt x="294" y="437"/>
                      <a:pt x="294" y="436"/>
                      <a:pt x="294" y="435"/>
                    </a:cubicBezTo>
                    <a:cubicBezTo>
                      <a:pt x="292" y="427"/>
                      <a:pt x="294" y="419"/>
                      <a:pt x="299" y="417"/>
                    </a:cubicBezTo>
                    <a:cubicBezTo>
                      <a:pt x="304" y="415"/>
                      <a:pt x="311" y="419"/>
                      <a:pt x="315" y="426"/>
                    </a:cubicBezTo>
                    <a:cubicBezTo>
                      <a:pt x="316" y="427"/>
                      <a:pt x="316" y="428"/>
                      <a:pt x="317" y="430"/>
                    </a:cubicBezTo>
                    <a:cubicBezTo>
                      <a:pt x="320" y="428"/>
                      <a:pt x="324" y="426"/>
                      <a:pt x="327" y="425"/>
                    </a:cubicBezTo>
                    <a:cubicBezTo>
                      <a:pt x="327" y="423"/>
                      <a:pt x="326" y="422"/>
                      <a:pt x="325" y="421"/>
                    </a:cubicBezTo>
                    <a:cubicBezTo>
                      <a:pt x="322" y="413"/>
                      <a:pt x="323" y="406"/>
                      <a:pt x="327" y="403"/>
                    </a:cubicBezTo>
                    <a:cubicBezTo>
                      <a:pt x="332" y="400"/>
                      <a:pt x="340" y="403"/>
                      <a:pt x="346" y="409"/>
                    </a:cubicBezTo>
                    <a:cubicBezTo>
                      <a:pt x="346" y="410"/>
                      <a:pt x="347" y="411"/>
                      <a:pt x="348" y="413"/>
                    </a:cubicBezTo>
                    <a:cubicBezTo>
                      <a:pt x="351" y="410"/>
                      <a:pt x="354" y="408"/>
                      <a:pt x="357" y="406"/>
                    </a:cubicBezTo>
                    <a:cubicBezTo>
                      <a:pt x="356" y="405"/>
                      <a:pt x="356" y="404"/>
                      <a:pt x="355" y="403"/>
                    </a:cubicBezTo>
                    <a:cubicBezTo>
                      <a:pt x="350" y="396"/>
                      <a:pt x="349" y="388"/>
                      <a:pt x="354" y="384"/>
                    </a:cubicBezTo>
                    <a:cubicBezTo>
                      <a:pt x="358" y="380"/>
                      <a:pt x="366" y="382"/>
                      <a:pt x="373" y="388"/>
                    </a:cubicBezTo>
                    <a:cubicBezTo>
                      <a:pt x="374" y="389"/>
                      <a:pt x="375" y="390"/>
                      <a:pt x="375" y="390"/>
                    </a:cubicBezTo>
                    <a:cubicBezTo>
                      <a:pt x="376" y="391"/>
                      <a:pt x="376" y="391"/>
                      <a:pt x="376" y="391"/>
                    </a:cubicBezTo>
                    <a:cubicBezTo>
                      <a:pt x="379" y="388"/>
                      <a:pt x="381" y="386"/>
                      <a:pt x="384" y="383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3" y="382"/>
                      <a:pt x="382" y="381"/>
                      <a:pt x="381" y="380"/>
                    </a:cubicBezTo>
                    <a:cubicBezTo>
                      <a:pt x="375" y="374"/>
                      <a:pt x="373" y="366"/>
                      <a:pt x="377" y="361"/>
                    </a:cubicBezTo>
                    <a:cubicBezTo>
                      <a:pt x="381" y="357"/>
                      <a:pt x="389" y="357"/>
                      <a:pt x="397" y="363"/>
                    </a:cubicBezTo>
                    <a:cubicBezTo>
                      <a:pt x="398" y="363"/>
                      <a:pt x="398" y="364"/>
                      <a:pt x="399" y="364"/>
                    </a:cubicBezTo>
                    <a:cubicBezTo>
                      <a:pt x="400" y="365"/>
                      <a:pt x="400" y="365"/>
                      <a:pt x="400" y="365"/>
                    </a:cubicBezTo>
                    <a:cubicBezTo>
                      <a:pt x="402" y="362"/>
                      <a:pt x="405" y="359"/>
                      <a:pt x="407" y="356"/>
                    </a:cubicBezTo>
                    <a:cubicBezTo>
                      <a:pt x="406" y="355"/>
                      <a:pt x="406" y="355"/>
                      <a:pt x="406" y="355"/>
                    </a:cubicBezTo>
                    <a:cubicBezTo>
                      <a:pt x="405" y="355"/>
                      <a:pt x="405" y="354"/>
                      <a:pt x="404" y="354"/>
                    </a:cubicBezTo>
                    <a:cubicBezTo>
                      <a:pt x="396" y="348"/>
                      <a:pt x="393" y="340"/>
                      <a:pt x="396" y="335"/>
                    </a:cubicBezTo>
                    <a:cubicBezTo>
                      <a:pt x="399" y="330"/>
                      <a:pt x="408" y="329"/>
                      <a:pt x="417" y="334"/>
                    </a:cubicBezTo>
                    <a:cubicBezTo>
                      <a:pt x="417" y="334"/>
                      <a:pt x="418" y="334"/>
                      <a:pt x="419" y="335"/>
                    </a:cubicBezTo>
                    <a:cubicBezTo>
                      <a:pt x="419" y="335"/>
                      <a:pt x="419" y="335"/>
                      <a:pt x="420" y="336"/>
                    </a:cubicBezTo>
                    <a:cubicBezTo>
                      <a:pt x="422" y="332"/>
                      <a:pt x="424" y="329"/>
                      <a:pt x="425" y="325"/>
                    </a:cubicBezTo>
                    <a:cubicBezTo>
                      <a:pt x="425" y="325"/>
                      <a:pt x="425" y="325"/>
                      <a:pt x="425" y="325"/>
                    </a:cubicBezTo>
                    <a:cubicBezTo>
                      <a:pt x="424" y="325"/>
                      <a:pt x="423" y="324"/>
                      <a:pt x="423" y="324"/>
                    </a:cubicBezTo>
                    <a:cubicBezTo>
                      <a:pt x="423" y="324"/>
                      <a:pt x="423" y="324"/>
                      <a:pt x="423" y="324"/>
                    </a:cubicBezTo>
                    <a:cubicBezTo>
                      <a:pt x="413" y="320"/>
                      <a:pt x="409" y="313"/>
                      <a:pt x="411" y="308"/>
                    </a:cubicBezTo>
                    <a:cubicBezTo>
                      <a:pt x="413" y="302"/>
                      <a:pt x="422" y="296"/>
                      <a:pt x="432" y="304"/>
                    </a:cubicBezTo>
                    <a:cubicBezTo>
                      <a:pt x="431" y="304"/>
                      <a:pt x="431" y="304"/>
                      <a:pt x="431" y="304"/>
                    </a:cubicBezTo>
                    <a:cubicBezTo>
                      <a:pt x="432" y="304"/>
                      <a:pt x="433" y="303"/>
                      <a:pt x="433" y="304"/>
                    </a:cubicBezTo>
                    <a:cubicBezTo>
                      <a:pt x="434" y="304"/>
                      <a:pt x="434" y="304"/>
                      <a:pt x="435" y="304"/>
                    </a:cubicBezTo>
                    <a:cubicBezTo>
                      <a:pt x="436" y="300"/>
                      <a:pt x="438" y="296"/>
                      <a:pt x="439" y="293"/>
                    </a:cubicBezTo>
                    <a:cubicBezTo>
                      <a:pt x="438" y="293"/>
                      <a:pt x="438" y="292"/>
                      <a:pt x="437" y="292"/>
                    </a:cubicBezTo>
                    <a:cubicBezTo>
                      <a:pt x="436" y="292"/>
                      <a:pt x="436" y="292"/>
                      <a:pt x="435" y="292"/>
                    </a:cubicBezTo>
                    <a:cubicBezTo>
                      <a:pt x="426" y="289"/>
                      <a:pt x="420" y="282"/>
                      <a:pt x="421" y="276"/>
                    </a:cubicBezTo>
                    <a:cubicBezTo>
                      <a:pt x="423" y="270"/>
                      <a:pt x="432" y="267"/>
                      <a:pt x="442" y="268"/>
                    </a:cubicBezTo>
                    <a:cubicBezTo>
                      <a:pt x="442" y="268"/>
                      <a:pt x="442" y="268"/>
                      <a:pt x="442" y="268"/>
                    </a:cubicBezTo>
                    <a:cubicBezTo>
                      <a:pt x="442" y="268"/>
                      <a:pt x="442" y="269"/>
                      <a:pt x="443" y="269"/>
                    </a:cubicBezTo>
                    <a:cubicBezTo>
                      <a:pt x="444" y="269"/>
                      <a:pt x="444" y="269"/>
                      <a:pt x="445" y="269"/>
                    </a:cubicBezTo>
                    <a:cubicBezTo>
                      <a:pt x="446" y="265"/>
                      <a:pt x="446" y="261"/>
                      <a:pt x="447" y="258"/>
                    </a:cubicBezTo>
                    <a:cubicBezTo>
                      <a:pt x="446" y="258"/>
                      <a:pt x="445" y="257"/>
                      <a:pt x="445" y="257"/>
                    </a:cubicBezTo>
                    <a:cubicBezTo>
                      <a:pt x="444" y="257"/>
                      <a:pt x="443" y="256"/>
                      <a:pt x="443" y="256"/>
                    </a:cubicBezTo>
                    <a:cubicBezTo>
                      <a:pt x="443" y="256"/>
                      <a:pt x="443" y="256"/>
                      <a:pt x="443" y="256"/>
                    </a:cubicBezTo>
                    <a:cubicBezTo>
                      <a:pt x="433" y="256"/>
                      <a:pt x="427" y="250"/>
                      <a:pt x="427" y="244"/>
                    </a:cubicBezTo>
                    <a:cubicBezTo>
                      <a:pt x="427" y="237"/>
                      <a:pt x="435" y="233"/>
                      <a:pt x="447" y="234"/>
                    </a:cubicBezTo>
                    <a:cubicBezTo>
                      <a:pt x="447" y="234"/>
                      <a:pt x="447" y="234"/>
                      <a:pt x="447" y="234"/>
                    </a:cubicBezTo>
                    <a:cubicBezTo>
                      <a:pt x="447" y="234"/>
                      <a:pt x="447" y="234"/>
                      <a:pt x="447" y="234"/>
                    </a:cubicBezTo>
                    <a:moveTo>
                      <a:pt x="319" y="97"/>
                    </a:moveTo>
                    <a:cubicBezTo>
                      <a:pt x="333" y="88"/>
                      <a:pt x="355" y="106"/>
                      <a:pt x="372" y="132"/>
                    </a:cubicBezTo>
                    <a:cubicBezTo>
                      <a:pt x="388" y="159"/>
                      <a:pt x="395" y="187"/>
                      <a:pt x="381" y="196"/>
                    </a:cubicBezTo>
                    <a:cubicBezTo>
                      <a:pt x="369" y="203"/>
                      <a:pt x="340" y="187"/>
                      <a:pt x="324" y="162"/>
                    </a:cubicBezTo>
                    <a:cubicBezTo>
                      <a:pt x="309" y="138"/>
                      <a:pt x="307" y="104"/>
                      <a:pt x="319" y="97"/>
                    </a:cubicBezTo>
                    <a:moveTo>
                      <a:pt x="280" y="313"/>
                    </a:moveTo>
                    <a:cubicBezTo>
                      <a:pt x="231" y="344"/>
                      <a:pt x="167" y="329"/>
                      <a:pt x="136" y="280"/>
                    </a:cubicBezTo>
                    <a:cubicBezTo>
                      <a:pt x="106" y="231"/>
                      <a:pt x="120" y="167"/>
                      <a:pt x="169" y="137"/>
                    </a:cubicBezTo>
                    <a:cubicBezTo>
                      <a:pt x="218" y="106"/>
                      <a:pt x="282" y="121"/>
                      <a:pt x="313" y="169"/>
                    </a:cubicBezTo>
                    <a:cubicBezTo>
                      <a:pt x="343" y="218"/>
                      <a:pt x="329" y="283"/>
                      <a:pt x="280" y="313"/>
                    </a:cubicBezTo>
                    <a:moveTo>
                      <a:pt x="218" y="51"/>
                    </a:moveTo>
                    <a:cubicBezTo>
                      <a:pt x="249" y="50"/>
                      <a:pt x="277" y="58"/>
                      <a:pt x="277" y="75"/>
                    </a:cubicBezTo>
                    <a:cubicBezTo>
                      <a:pt x="278" y="89"/>
                      <a:pt x="249" y="106"/>
                      <a:pt x="220" y="107"/>
                    </a:cubicBezTo>
                    <a:cubicBezTo>
                      <a:pt x="191" y="108"/>
                      <a:pt x="161" y="93"/>
                      <a:pt x="161" y="79"/>
                    </a:cubicBezTo>
                    <a:cubicBezTo>
                      <a:pt x="160" y="62"/>
                      <a:pt x="187" y="52"/>
                      <a:pt x="218" y="51"/>
                    </a:cubicBezTo>
                    <a:moveTo>
                      <a:pt x="71" y="144"/>
                    </a:moveTo>
                    <a:cubicBezTo>
                      <a:pt x="85" y="116"/>
                      <a:pt x="106" y="96"/>
                      <a:pt x="121" y="104"/>
                    </a:cubicBezTo>
                    <a:cubicBezTo>
                      <a:pt x="133" y="110"/>
                      <a:pt x="134" y="144"/>
                      <a:pt x="120" y="170"/>
                    </a:cubicBezTo>
                    <a:cubicBezTo>
                      <a:pt x="107" y="195"/>
                      <a:pt x="79" y="214"/>
                      <a:pt x="66" y="207"/>
                    </a:cubicBezTo>
                    <a:cubicBezTo>
                      <a:pt x="51" y="199"/>
                      <a:pt x="56" y="171"/>
                      <a:pt x="71" y="144"/>
                    </a:cubicBezTo>
                    <a:moveTo>
                      <a:pt x="130" y="353"/>
                    </a:moveTo>
                    <a:cubicBezTo>
                      <a:pt x="116" y="362"/>
                      <a:pt x="94" y="343"/>
                      <a:pt x="77" y="317"/>
                    </a:cubicBezTo>
                    <a:cubicBezTo>
                      <a:pt x="61" y="291"/>
                      <a:pt x="54" y="263"/>
                      <a:pt x="68" y="254"/>
                    </a:cubicBezTo>
                    <a:cubicBezTo>
                      <a:pt x="80" y="247"/>
                      <a:pt x="109" y="263"/>
                      <a:pt x="125" y="287"/>
                    </a:cubicBezTo>
                    <a:cubicBezTo>
                      <a:pt x="140" y="312"/>
                      <a:pt x="142" y="346"/>
                      <a:pt x="130" y="353"/>
                    </a:cubicBezTo>
                    <a:moveTo>
                      <a:pt x="231" y="399"/>
                    </a:moveTo>
                    <a:cubicBezTo>
                      <a:pt x="200" y="400"/>
                      <a:pt x="172" y="392"/>
                      <a:pt x="172" y="375"/>
                    </a:cubicBezTo>
                    <a:cubicBezTo>
                      <a:pt x="171" y="361"/>
                      <a:pt x="200" y="344"/>
                      <a:pt x="229" y="343"/>
                    </a:cubicBezTo>
                    <a:cubicBezTo>
                      <a:pt x="258" y="342"/>
                      <a:pt x="288" y="357"/>
                      <a:pt x="288" y="371"/>
                    </a:cubicBezTo>
                    <a:cubicBezTo>
                      <a:pt x="289" y="387"/>
                      <a:pt x="262" y="397"/>
                      <a:pt x="231" y="399"/>
                    </a:cubicBezTo>
                    <a:moveTo>
                      <a:pt x="378" y="306"/>
                    </a:moveTo>
                    <a:cubicBezTo>
                      <a:pt x="364" y="334"/>
                      <a:pt x="343" y="354"/>
                      <a:pt x="328" y="346"/>
                    </a:cubicBezTo>
                    <a:cubicBezTo>
                      <a:pt x="316" y="339"/>
                      <a:pt x="315" y="306"/>
                      <a:pt x="329" y="280"/>
                    </a:cubicBezTo>
                    <a:cubicBezTo>
                      <a:pt x="342" y="254"/>
                      <a:pt x="370" y="236"/>
                      <a:pt x="383" y="243"/>
                    </a:cubicBezTo>
                    <a:cubicBezTo>
                      <a:pt x="398" y="250"/>
                      <a:pt x="393" y="279"/>
                      <a:pt x="378" y="30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35"/>
              <p:cNvSpPr>
                <a:spLocks noEditPoints="1"/>
              </p:cNvSpPr>
              <p:nvPr/>
            </p:nvSpPr>
            <p:spPr bwMode="auto">
              <a:xfrm>
                <a:off x="6932633" y="2390376"/>
                <a:ext cx="1191002" cy="1192631"/>
              </a:xfrm>
              <a:custGeom>
                <a:avLst/>
                <a:gdLst>
                  <a:gd name="T0" fmla="*/ 207 w 618"/>
                  <a:gd name="T1" fmla="*/ 17 h 619"/>
                  <a:gd name="T2" fmla="*/ 187 w 618"/>
                  <a:gd name="T3" fmla="*/ 58 h 619"/>
                  <a:gd name="T4" fmla="*/ 140 w 618"/>
                  <a:gd name="T5" fmla="*/ 72 h 619"/>
                  <a:gd name="T6" fmla="*/ 105 w 618"/>
                  <a:gd name="T7" fmla="*/ 77 h 619"/>
                  <a:gd name="T8" fmla="*/ 60 w 618"/>
                  <a:gd name="T9" fmla="*/ 126 h 619"/>
                  <a:gd name="T10" fmla="*/ 67 w 618"/>
                  <a:gd name="T11" fmla="*/ 170 h 619"/>
                  <a:gd name="T12" fmla="*/ 13 w 618"/>
                  <a:gd name="T13" fmla="*/ 220 h 619"/>
                  <a:gd name="T14" fmla="*/ 30 w 618"/>
                  <a:gd name="T15" fmla="*/ 291 h 619"/>
                  <a:gd name="T16" fmla="*/ 0 w 618"/>
                  <a:gd name="T17" fmla="*/ 324 h 619"/>
                  <a:gd name="T18" fmla="*/ 10 w 618"/>
                  <a:gd name="T19" fmla="*/ 390 h 619"/>
                  <a:gd name="T20" fmla="*/ 49 w 618"/>
                  <a:gd name="T21" fmla="*/ 413 h 619"/>
                  <a:gd name="T22" fmla="*/ 55 w 618"/>
                  <a:gd name="T23" fmla="*/ 485 h 619"/>
                  <a:gd name="T24" fmla="*/ 121 w 618"/>
                  <a:gd name="T25" fmla="*/ 516 h 619"/>
                  <a:gd name="T26" fmla="*/ 128 w 618"/>
                  <a:gd name="T27" fmla="*/ 561 h 619"/>
                  <a:gd name="T28" fmla="*/ 186 w 618"/>
                  <a:gd name="T29" fmla="*/ 594 h 619"/>
                  <a:gd name="T30" fmla="*/ 228 w 618"/>
                  <a:gd name="T31" fmla="*/ 577 h 619"/>
                  <a:gd name="T32" fmla="*/ 288 w 618"/>
                  <a:gd name="T33" fmla="*/ 618 h 619"/>
                  <a:gd name="T34" fmla="*/ 307 w 618"/>
                  <a:gd name="T35" fmla="*/ 602 h 619"/>
                  <a:gd name="T36" fmla="*/ 368 w 618"/>
                  <a:gd name="T37" fmla="*/ 614 h 619"/>
                  <a:gd name="T38" fmla="*/ 393 w 618"/>
                  <a:gd name="T39" fmla="*/ 577 h 619"/>
                  <a:gd name="T40" fmla="*/ 455 w 618"/>
                  <a:gd name="T41" fmla="*/ 583 h 619"/>
                  <a:gd name="T42" fmla="*/ 468 w 618"/>
                  <a:gd name="T43" fmla="*/ 540 h 619"/>
                  <a:gd name="T44" fmla="*/ 538 w 618"/>
                  <a:gd name="T45" fmla="*/ 519 h 619"/>
                  <a:gd name="T46" fmla="*/ 553 w 618"/>
                  <a:gd name="T47" fmla="*/ 448 h 619"/>
                  <a:gd name="T48" fmla="*/ 595 w 618"/>
                  <a:gd name="T49" fmla="*/ 430 h 619"/>
                  <a:gd name="T50" fmla="*/ 576 w 618"/>
                  <a:gd name="T51" fmla="*/ 395 h 619"/>
                  <a:gd name="T52" fmla="*/ 616 w 618"/>
                  <a:gd name="T53" fmla="*/ 354 h 619"/>
                  <a:gd name="T54" fmla="*/ 589 w 618"/>
                  <a:gd name="T55" fmla="*/ 286 h 619"/>
                  <a:gd name="T56" fmla="*/ 614 w 618"/>
                  <a:gd name="T57" fmla="*/ 249 h 619"/>
                  <a:gd name="T58" fmla="*/ 570 w 618"/>
                  <a:gd name="T59" fmla="*/ 205 h 619"/>
                  <a:gd name="T60" fmla="*/ 582 w 618"/>
                  <a:gd name="T61" fmla="*/ 162 h 619"/>
                  <a:gd name="T62" fmla="*/ 544 w 618"/>
                  <a:gd name="T63" fmla="*/ 107 h 619"/>
                  <a:gd name="T64" fmla="*/ 499 w 618"/>
                  <a:gd name="T65" fmla="*/ 103 h 619"/>
                  <a:gd name="T66" fmla="*/ 466 w 618"/>
                  <a:gd name="T67" fmla="*/ 77 h 619"/>
                  <a:gd name="T68" fmla="*/ 452 w 618"/>
                  <a:gd name="T69" fmla="*/ 34 h 619"/>
                  <a:gd name="T70" fmla="*/ 390 w 618"/>
                  <a:gd name="T71" fmla="*/ 10 h 619"/>
                  <a:gd name="T72" fmla="*/ 350 w 618"/>
                  <a:gd name="T73" fmla="*/ 32 h 619"/>
                  <a:gd name="T74" fmla="*/ 285 w 618"/>
                  <a:gd name="T75" fmla="*/ 1 h 619"/>
                  <a:gd name="T76" fmla="*/ 225 w 618"/>
                  <a:gd name="T77" fmla="*/ 42 h 619"/>
                  <a:gd name="T78" fmla="*/ 188 w 618"/>
                  <a:gd name="T79" fmla="*/ 286 h 619"/>
                  <a:gd name="T80" fmla="*/ 228 w 618"/>
                  <a:gd name="T81" fmla="*/ 335 h 619"/>
                  <a:gd name="T82" fmla="*/ 334 w 618"/>
                  <a:gd name="T83" fmla="*/ 390 h 619"/>
                  <a:gd name="T84" fmla="*/ 223 w 618"/>
                  <a:gd name="T85" fmla="*/ 399 h 619"/>
                  <a:gd name="T86" fmla="*/ 82 w 618"/>
                  <a:gd name="T87" fmla="*/ 398 h 619"/>
                  <a:gd name="T88" fmla="*/ 323 w 618"/>
                  <a:gd name="T89" fmla="*/ 552 h 619"/>
                  <a:gd name="T90" fmla="*/ 534 w 618"/>
                  <a:gd name="T91" fmla="*/ 402 h 619"/>
                  <a:gd name="T92" fmla="*/ 437 w 618"/>
                  <a:gd name="T93" fmla="*/ 291 h 619"/>
                  <a:gd name="T94" fmla="*/ 541 w 618"/>
                  <a:gd name="T95" fmla="*/ 237 h 619"/>
                  <a:gd name="T96" fmla="*/ 295 w 618"/>
                  <a:gd name="T97" fmla="*/ 186 h 619"/>
                  <a:gd name="T98" fmla="*/ 441 w 618"/>
                  <a:gd name="T99" fmla="*/ 105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8" h="619">
                    <a:moveTo>
                      <a:pt x="225" y="42"/>
                    </a:moveTo>
                    <a:cubicBezTo>
                      <a:pt x="225" y="42"/>
                      <a:pt x="225" y="42"/>
                      <a:pt x="225" y="42"/>
                    </a:cubicBezTo>
                    <a:cubicBezTo>
                      <a:pt x="207" y="17"/>
                      <a:pt x="207" y="17"/>
                      <a:pt x="207" y="17"/>
                    </a:cubicBezTo>
                    <a:cubicBezTo>
                      <a:pt x="195" y="22"/>
                      <a:pt x="195" y="22"/>
                      <a:pt x="195" y="22"/>
                    </a:cubicBezTo>
                    <a:cubicBezTo>
                      <a:pt x="183" y="27"/>
                      <a:pt x="183" y="27"/>
                      <a:pt x="183" y="27"/>
                    </a:cubicBezTo>
                    <a:cubicBezTo>
                      <a:pt x="187" y="58"/>
                      <a:pt x="187" y="58"/>
                      <a:pt x="187" y="58"/>
                    </a:cubicBezTo>
                    <a:cubicBezTo>
                      <a:pt x="174" y="64"/>
                      <a:pt x="162" y="71"/>
                      <a:pt x="150" y="79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25" y="60"/>
                      <a:pt x="125" y="60"/>
                      <a:pt x="125" y="60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08" y="115"/>
                      <a:pt x="98" y="125"/>
                      <a:pt x="89" y="137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45" y="147"/>
                      <a:pt x="45" y="147"/>
                      <a:pt x="45" y="147"/>
                    </a:cubicBezTo>
                    <a:cubicBezTo>
                      <a:pt x="67" y="170"/>
                      <a:pt x="67" y="170"/>
                      <a:pt x="67" y="170"/>
                    </a:cubicBezTo>
                    <a:cubicBezTo>
                      <a:pt x="59" y="183"/>
                      <a:pt x="53" y="196"/>
                      <a:pt x="48" y="209"/>
                    </a:cubicBezTo>
                    <a:cubicBezTo>
                      <a:pt x="17" y="207"/>
                      <a:pt x="17" y="207"/>
                      <a:pt x="17" y="207"/>
                    </a:cubicBezTo>
                    <a:cubicBezTo>
                      <a:pt x="13" y="220"/>
                      <a:pt x="13" y="220"/>
                      <a:pt x="13" y="220"/>
                    </a:cubicBezTo>
                    <a:cubicBezTo>
                      <a:pt x="9" y="232"/>
                      <a:pt x="9" y="232"/>
                      <a:pt x="9" y="232"/>
                    </a:cubicBezTo>
                    <a:cubicBezTo>
                      <a:pt x="36" y="248"/>
                      <a:pt x="36" y="248"/>
                      <a:pt x="36" y="248"/>
                    </a:cubicBezTo>
                    <a:cubicBezTo>
                      <a:pt x="33" y="262"/>
                      <a:pt x="31" y="276"/>
                      <a:pt x="30" y="291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30" y="331"/>
                      <a:pt x="30" y="331"/>
                      <a:pt x="30" y="331"/>
                    </a:cubicBezTo>
                    <a:cubicBezTo>
                      <a:pt x="31" y="346"/>
                      <a:pt x="34" y="360"/>
                      <a:pt x="37" y="374"/>
                    </a:cubicBezTo>
                    <a:cubicBezTo>
                      <a:pt x="10" y="390"/>
                      <a:pt x="10" y="390"/>
                      <a:pt x="10" y="390"/>
                    </a:cubicBezTo>
                    <a:cubicBezTo>
                      <a:pt x="14" y="403"/>
                      <a:pt x="14" y="403"/>
                      <a:pt x="14" y="403"/>
                    </a:cubicBezTo>
                    <a:cubicBezTo>
                      <a:pt x="18" y="415"/>
                      <a:pt x="18" y="415"/>
                      <a:pt x="18" y="415"/>
                    </a:cubicBezTo>
                    <a:cubicBezTo>
                      <a:pt x="49" y="413"/>
                      <a:pt x="49" y="413"/>
                      <a:pt x="49" y="413"/>
                    </a:cubicBezTo>
                    <a:cubicBezTo>
                      <a:pt x="55" y="426"/>
                      <a:pt x="61" y="439"/>
                      <a:pt x="68" y="452"/>
                    </a:cubicBezTo>
                    <a:cubicBezTo>
                      <a:pt x="47" y="475"/>
                      <a:pt x="47" y="475"/>
                      <a:pt x="47" y="475"/>
                    </a:cubicBezTo>
                    <a:cubicBezTo>
                      <a:pt x="55" y="485"/>
                      <a:pt x="55" y="485"/>
                      <a:pt x="55" y="485"/>
                    </a:cubicBezTo>
                    <a:cubicBezTo>
                      <a:pt x="62" y="496"/>
                      <a:pt x="62" y="496"/>
                      <a:pt x="62" y="496"/>
                    </a:cubicBezTo>
                    <a:cubicBezTo>
                      <a:pt x="91" y="485"/>
                      <a:pt x="91" y="485"/>
                      <a:pt x="91" y="485"/>
                    </a:cubicBezTo>
                    <a:cubicBezTo>
                      <a:pt x="100" y="496"/>
                      <a:pt x="110" y="507"/>
                      <a:pt x="121" y="516"/>
                    </a:cubicBezTo>
                    <a:cubicBezTo>
                      <a:pt x="108" y="545"/>
                      <a:pt x="108" y="545"/>
                      <a:pt x="108" y="545"/>
                    </a:cubicBezTo>
                    <a:cubicBezTo>
                      <a:pt x="118" y="553"/>
                      <a:pt x="118" y="553"/>
                      <a:pt x="118" y="553"/>
                    </a:cubicBezTo>
                    <a:cubicBezTo>
                      <a:pt x="128" y="561"/>
                      <a:pt x="128" y="561"/>
                      <a:pt x="128" y="561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65" y="550"/>
                      <a:pt x="177" y="557"/>
                      <a:pt x="190" y="563"/>
                    </a:cubicBezTo>
                    <a:cubicBezTo>
                      <a:pt x="186" y="594"/>
                      <a:pt x="186" y="594"/>
                      <a:pt x="186" y="594"/>
                    </a:cubicBezTo>
                    <a:cubicBezTo>
                      <a:pt x="198" y="598"/>
                      <a:pt x="198" y="598"/>
                      <a:pt x="198" y="598"/>
                    </a:cubicBezTo>
                    <a:cubicBezTo>
                      <a:pt x="210" y="603"/>
                      <a:pt x="210" y="603"/>
                      <a:pt x="210" y="603"/>
                    </a:cubicBezTo>
                    <a:cubicBezTo>
                      <a:pt x="228" y="577"/>
                      <a:pt x="228" y="577"/>
                      <a:pt x="228" y="577"/>
                    </a:cubicBezTo>
                    <a:cubicBezTo>
                      <a:pt x="242" y="582"/>
                      <a:pt x="256" y="585"/>
                      <a:pt x="270" y="587"/>
                    </a:cubicBezTo>
                    <a:cubicBezTo>
                      <a:pt x="275" y="618"/>
                      <a:pt x="275" y="618"/>
                      <a:pt x="275" y="618"/>
                    </a:cubicBezTo>
                    <a:cubicBezTo>
                      <a:pt x="288" y="618"/>
                      <a:pt x="288" y="618"/>
                      <a:pt x="288" y="618"/>
                    </a:cubicBezTo>
                    <a:cubicBezTo>
                      <a:pt x="301" y="619"/>
                      <a:pt x="301" y="619"/>
                      <a:pt x="301" y="619"/>
                    </a:cubicBezTo>
                    <a:cubicBezTo>
                      <a:pt x="307" y="602"/>
                      <a:pt x="307" y="602"/>
                      <a:pt x="307" y="602"/>
                    </a:cubicBezTo>
                    <a:cubicBezTo>
                      <a:pt x="307" y="602"/>
                      <a:pt x="307" y="602"/>
                      <a:pt x="307" y="602"/>
                    </a:cubicBezTo>
                    <a:cubicBezTo>
                      <a:pt x="311" y="590"/>
                      <a:pt x="311" y="590"/>
                      <a:pt x="311" y="590"/>
                    </a:cubicBezTo>
                    <a:cubicBezTo>
                      <a:pt x="325" y="590"/>
                      <a:pt x="339" y="588"/>
                      <a:pt x="354" y="586"/>
                    </a:cubicBezTo>
                    <a:cubicBezTo>
                      <a:pt x="368" y="614"/>
                      <a:pt x="368" y="614"/>
                      <a:pt x="368" y="614"/>
                    </a:cubicBezTo>
                    <a:cubicBezTo>
                      <a:pt x="380" y="611"/>
                      <a:pt x="380" y="611"/>
                      <a:pt x="380" y="611"/>
                    </a:cubicBezTo>
                    <a:cubicBezTo>
                      <a:pt x="393" y="608"/>
                      <a:pt x="393" y="608"/>
                      <a:pt x="393" y="608"/>
                    </a:cubicBezTo>
                    <a:cubicBezTo>
                      <a:pt x="393" y="577"/>
                      <a:pt x="393" y="577"/>
                      <a:pt x="393" y="577"/>
                    </a:cubicBezTo>
                    <a:cubicBezTo>
                      <a:pt x="394" y="577"/>
                      <a:pt x="394" y="577"/>
                      <a:pt x="394" y="577"/>
                    </a:cubicBezTo>
                    <a:cubicBezTo>
                      <a:pt x="408" y="572"/>
                      <a:pt x="421" y="567"/>
                      <a:pt x="433" y="561"/>
                    </a:cubicBezTo>
                    <a:cubicBezTo>
                      <a:pt x="455" y="583"/>
                      <a:pt x="455" y="583"/>
                      <a:pt x="455" y="583"/>
                    </a:cubicBezTo>
                    <a:cubicBezTo>
                      <a:pt x="466" y="577"/>
                      <a:pt x="466" y="577"/>
                      <a:pt x="466" y="577"/>
                    </a:cubicBezTo>
                    <a:cubicBezTo>
                      <a:pt x="477" y="570"/>
                      <a:pt x="477" y="570"/>
                      <a:pt x="477" y="570"/>
                    </a:cubicBezTo>
                    <a:cubicBezTo>
                      <a:pt x="468" y="540"/>
                      <a:pt x="468" y="540"/>
                      <a:pt x="468" y="540"/>
                    </a:cubicBezTo>
                    <a:cubicBezTo>
                      <a:pt x="480" y="532"/>
                      <a:pt x="491" y="523"/>
                      <a:pt x="502" y="513"/>
                    </a:cubicBezTo>
                    <a:cubicBezTo>
                      <a:pt x="529" y="528"/>
                      <a:pt x="529" y="528"/>
                      <a:pt x="529" y="528"/>
                    </a:cubicBezTo>
                    <a:cubicBezTo>
                      <a:pt x="538" y="519"/>
                      <a:pt x="538" y="519"/>
                      <a:pt x="538" y="519"/>
                    </a:cubicBezTo>
                    <a:cubicBezTo>
                      <a:pt x="547" y="509"/>
                      <a:pt x="547" y="509"/>
                      <a:pt x="547" y="509"/>
                    </a:cubicBezTo>
                    <a:cubicBezTo>
                      <a:pt x="529" y="483"/>
                      <a:pt x="529" y="483"/>
                      <a:pt x="529" y="483"/>
                    </a:cubicBezTo>
                    <a:cubicBezTo>
                      <a:pt x="538" y="472"/>
                      <a:pt x="546" y="460"/>
                      <a:pt x="553" y="448"/>
                    </a:cubicBezTo>
                    <a:cubicBezTo>
                      <a:pt x="584" y="454"/>
                      <a:pt x="584" y="454"/>
                      <a:pt x="584" y="454"/>
                    </a:cubicBezTo>
                    <a:cubicBezTo>
                      <a:pt x="589" y="442"/>
                      <a:pt x="589" y="442"/>
                      <a:pt x="589" y="442"/>
                    </a:cubicBezTo>
                    <a:cubicBezTo>
                      <a:pt x="595" y="430"/>
                      <a:pt x="595" y="430"/>
                      <a:pt x="595" y="430"/>
                    </a:cubicBezTo>
                    <a:cubicBezTo>
                      <a:pt x="571" y="411"/>
                      <a:pt x="571" y="411"/>
                      <a:pt x="571" y="411"/>
                    </a:cubicBezTo>
                    <a:cubicBezTo>
                      <a:pt x="572" y="408"/>
                      <a:pt x="573" y="405"/>
                      <a:pt x="574" y="402"/>
                    </a:cubicBezTo>
                    <a:cubicBezTo>
                      <a:pt x="576" y="395"/>
                      <a:pt x="576" y="395"/>
                      <a:pt x="576" y="395"/>
                    </a:cubicBezTo>
                    <a:cubicBezTo>
                      <a:pt x="579" y="386"/>
                      <a:pt x="581" y="378"/>
                      <a:pt x="583" y="370"/>
                    </a:cubicBezTo>
                    <a:cubicBezTo>
                      <a:pt x="614" y="367"/>
                      <a:pt x="614" y="367"/>
                      <a:pt x="614" y="367"/>
                    </a:cubicBezTo>
                    <a:cubicBezTo>
                      <a:pt x="616" y="354"/>
                      <a:pt x="616" y="354"/>
                      <a:pt x="616" y="354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90" y="315"/>
                      <a:pt x="590" y="301"/>
                      <a:pt x="589" y="286"/>
                    </a:cubicBezTo>
                    <a:cubicBezTo>
                      <a:pt x="618" y="274"/>
                      <a:pt x="618" y="274"/>
                      <a:pt x="618" y="274"/>
                    </a:cubicBezTo>
                    <a:cubicBezTo>
                      <a:pt x="616" y="261"/>
                      <a:pt x="616" y="261"/>
                      <a:pt x="616" y="261"/>
                    </a:cubicBezTo>
                    <a:cubicBezTo>
                      <a:pt x="614" y="249"/>
                      <a:pt x="614" y="249"/>
                      <a:pt x="614" y="249"/>
                    </a:cubicBezTo>
                    <a:cubicBezTo>
                      <a:pt x="582" y="246"/>
                      <a:pt x="582" y="246"/>
                      <a:pt x="582" y="246"/>
                    </a:cubicBezTo>
                    <a:cubicBezTo>
                      <a:pt x="581" y="239"/>
                      <a:pt x="579" y="232"/>
                      <a:pt x="577" y="225"/>
                    </a:cubicBezTo>
                    <a:cubicBezTo>
                      <a:pt x="575" y="218"/>
                      <a:pt x="572" y="212"/>
                      <a:pt x="570" y="205"/>
                    </a:cubicBezTo>
                    <a:cubicBezTo>
                      <a:pt x="594" y="185"/>
                      <a:pt x="594" y="185"/>
                      <a:pt x="594" y="185"/>
                    </a:cubicBezTo>
                    <a:cubicBezTo>
                      <a:pt x="588" y="173"/>
                      <a:pt x="588" y="173"/>
                      <a:pt x="588" y="173"/>
                    </a:cubicBezTo>
                    <a:cubicBezTo>
                      <a:pt x="582" y="162"/>
                      <a:pt x="582" y="162"/>
                      <a:pt x="582" y="162"/>
                    </a:cubicBezTo>
                    <a:cubicBezTo>
                      <a:pt x="552" y="168"/>
                      <a:pt x="552" y="168"/>
                      <a:pt x="552" y="168"/>
                    </a:cubicBezTo>
                    <a:cubicBezTo>
                      <a:pt x="544" y="156"/>
                      <a:pt x="536" y="144"/>
                      <a:pt x="527" y="133"/>
                    </a:cubicBezTo>
                    <a:cubicBezTo>
                      <a:pt x="544" y="107"/>
                      <a:pt x="544" y="107"/>
                      <a:pt x="544" y="107"/>
                    </a:cubicBezTo>
                    <a:cubicBezTo>
                      <a:pt x="535" y="97"/>
                      <a:pt x="535" y="97"/>
                      <a:pt x="535" y="97"/>
                    </a:cubicBezTo>
                    <a:cubicBezTo>
                      <a:pt x="526" y="88"/>
                      <a:pt x="526" y="88"/>
                      <a:pt x="526" y="88"/>
                    </a:cubicBezTo>
                    <a:cubicBezTo>
                      <a:pt x="499" y="103"/>
                      <a:pt x="499" y="103"/>
                      <a:pt x="499" y="103"/>
                    </a:cubicBezTo>
                    <a:cubicBezTo>
                      <a:pt x="493" y="97"/>
                      <a:pt x="486" y="92"/>
                      <a:pt x="479" y="87"/>
                    </a:cubicBezTo>
                    <a:cubicBezTo>
                      <a:pt x="473" y="82"/>
                      <a:pt x="473" y="82"/>
                      <a:pt x="473" y="82"/>
                    </a:cubicBezTo>
                    <a:cubicBezTo>
                      <a:pt x="471" y="80"/>
                      <a:pt x="468" y="78"/>
                      <a:pt x="466" y="77"/>
                    </a:cubicBezTo>
                    <a:cubicBezTo>
                      <a:pt x="474" y="47"/>
                      <a:pt x="474" y="47"/>
                      <a:pt x="474" y="47"/>
                    </a:cubicBezTo>
                    <a:cubicBezTo>
                      <a:pt x="463" y="40"/>
                      <a:pt x="463" y="40"/>
                      <a:pt x="463" y="40"/>
                    </a:cubicBezTo>
                    <a:cubicBezTo>
                      <a:pt x="452" y="34"/>
                      <a:pt x="452" y="34"/>
                      <a:pt x="452" y="34"/>
                    </a:cubicBezTo>
                    <a:cubicBezTo>
                      <a:pt x="430" y="57"/>
                      <a:pt x="430" y="57"/>
                      <a:pt x="430" y="57"/>
                    </a:cubicBezTo>
                    <a:cubicBezTo>
                      <a:pt x="417" y="50"/>
                      <a:pt x="404" y="45"/>
                      <a:pt x="390" y="41"/>
                    </a:cubicBezTo>
                    <a:cubicBezTo>
                      <a:pt x="390" y="10"/>
                      <a:pt x="390" y="10"/>
                      <a:pt x="390" y="10"/>
                    </a:cubicBezTo>
                    <a:cubicBezTo>
                      <a:pt x="377" y="7"/>
                      <a:pt x="377" y="7"/>
                      <a:pt x="377" y="7"/>
                    </a:cubicBezTo>
                    <a:cubicBezTo>
                      <a:pt x="364" y="4"/>
                      <a:pt x="364" y="4"/>
                      <a:pt x="364" y="4"/>
                    </a:cubicBezTo>
                    <a:cubicBezTo>
                      <a:pt x="350" y="32"/>
                      <a:pt x="350" y="32"/>
                      <a:pt x="350" y="32"/>
                    </a:cubicBezTo>
                    <a:cubicBezTo>
                      <a:pt x="336" y="30"/>
                      <a:pt x="322" y="29"/>
                      <a:pt x="307" y="29"/>
                    </a:cubicBezTo>
                    <a:cubicBezTo>
                      <a:pt x="298" y="0"/>
                      <a:pt x="298" y="0"/>
                      <a:pt x="298" y="0"/>
                    </a:cubicBezTo>
                    <a:cubicBezTo>
                      <a:pt x="285" y="1"/>
                      <a:pt x="285" y="1"/>
                      <a:pt x="285" y="1"/>
                    </a:cubicBezTo>
                    <a:cubicBezTo>
                      <a:pt x="272" y="2"/>
                      <a:pt x="272" y="2"/>
                      <a:pt x="272" y="2"/>
                    </a:cubicBezTo>
                    <a:cubicBezTo>
                      <a:pt x="267" y="33"/>
                      <a:pt x="267" y="33"/>
                      <a:pt x="267" y="33"/>
                    </a:cubicBezTo>
                    <a:cubicBezTo>
                      <a:pt x="253" y="35"/>
                      <a:pt x="239" y="38"/>
                      <a:pt x="225" y="42"/>
                    </a:cubicBezTo>
                    <a:moveTo>
                      <a:pt x="156" y="121"/>
                    </a:moveTo>
                    <a:cubicBezTo>
                      <a:pt x="198" y="255"/>
                      <a:pt x="198" y="255"/>
                      <a:pt x="198" y="255"/>
                    </a:cubicBezTo>
                    <a:cubicBezTo>
                      <a:pt x="201" y="266"/>
                      <a:pt x="197" y="279"/>
                      <a:pt x="188" y="286"/>
                    </a:cubicBezTo>
                    <a:cubicBezTo>
                      <a:pt x="73" y="367"/>
                      <a:pt x="73" y="367"/>
                      <a:pt x="73" y="367"/>
                    </a:cubicBezTo>
                    <a:cubicBezTo>
                      <a:pt x="50" y="274"/>
                      <a:pt x="84" y="179"/>
                      <a:pt x="156" y="121"/>
                    </a:cubicBezTo>
                    <a:moveTo>
                      <a:pt x="228" y="335"/>
                    </a:moveTo>
                    <a:cubicBezTo>
                      <a:pt x="214" y="291"/>
                      <a:pt x="239" y="243"/>
                      <a:pt x="284" y="229"/>
                    </a:cubicBezTo>
                    <a:cubicBezTo>
                      <a:pt x="328" y="215"/>
                      <a:pt x="375" y="240"/>
                      <a:pt x="389" y="284"/>
                    </a:cubicBezTo>
                    <a:cubicBezTo>
                      <a:pt x="404" y="329"/>
                      <a:pt x="379" y="376"/>
                      <a:pt x="334" y="390"/>
                    </a:cubicBezTo>
                    <a:cubicBezTo>
                      <a:pt x="290" y="404"/>
                      <a:pt x="242" y="380"/>
                      <a:pt x="228" y="335"/>
                    </a:cubicBezTo>
                    <a:moveTo>
                      <a:pt x="82" y="398"/>
                    </a:moveTo>
                    <a:cubicBezTo>
                      <a:pt x="223" y="399"/>
                      <a:pt x="223" y="399"/>
                      <a:pt x="223" y="399"/>
                    </a:cubicBezTo>
                    <a:cubicBezTo>
                      <a:pt x="235" y="399"/>
                      <a:pt x="246" y="407"/>
                      <a:pt x="249" y="418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00" y="546"/>
                      <a:pt x="117" y="487"/>
                      <a:pt x="82" y="398"/>
                    </a:cubicBezTo>
                    <a:moveTo>
                      <a:pt x="534" y="402"/>
                    </a:moveTo>
                    <a:cubicBezTo>
                      <a:pt x="507" y="466"/>
                      <a:pt x="454" y="519"/>
                      <a:pt x="382" y="542"/>
                    </a:cubicBezTo>
                    <a:cubicBezTo>
                      <a:pt x="363" y="548"/>
                      <a:pt x="343" y="551"/>
                      <a:pt x="323" y="552"/>
                    </a:cubicBezTo>
                    <a:cubicBezTo>
                      <a:pt x="368" y="419"/>
                      <a:pt x="368" y="419"/>
                      <a:pt x="368" y="419"/>
                    </a:cubicBezTo>
                    <a:cubicBezTo>
                      <a:pt x="372" y="408"/>
                      <a:pt x="382" y="400"/>
                      <a:pt x="394" y="401"/>
                    </a:cubicBezTo>
                    <a:cubicBezTo>
                      <a:pt x="534" y="402"/>
                      <a:pt x="534" y="402"/>
                      <a:pt x="534" y="402"/>
                    </a:cubicBezTo>
                    <a:moveTo>
                      <a:pt x="541" y="237"/>
                    </a:moveTo>
                    <a:cubicBezTo>
                      <a:pt x="555" y="282"/>
                      <a:pt x="555" y="328"/>
                      <a:pt x="544" y="371"/>
                    </a:cubicBezTo>
                    <a:cubicBezTo>
                      <a:pt x="437" y="291"/>
                      <a:pt x="437" y="291"/>
                      <a:pt x="437" y="291"/>
                    </a:cubicBezTo>
                    <a:cubicBezTo>
                      <a:pt x="424" y="282"/>
                      <a:pt x="419" y="266"/>
                      <a:pt x="424" y="251"/>
                    </a:cubicBezTo>
                    <a:cubicBezTo>
                      <a:pt x="467" y="125"/>
                      <a:pt x="467" y="125"/>
                      <a:pt x="467" y="125"/>
                    </a:cubicBezTo>
                    <a:cubicBezTo>
                      <a:pt x="500" y="153"/>
                      <a:pt x="527" y="191"/>
                      <a:pt x="541" y="237"/>
                    </a:cubicBezTo>
                    <a:moveTo>
                      <a:pt x="441" y="105"/>
                    </a:moveTo>
                    <a:cubicBezTo>
                      <a:pt x="327" y="186"/>
                      <a:pt x="327" y="186"/>
                      <a:pt x="327" y="186"/>
                    </a:cubicBezTo>
                    <a:cubicBezTo>
                      <a:pt x="317" y="193"/>
                      <a:pt x="304" y="193"/>
                      <a:pt x="295" y="186"/>
                    </a:cubicBezTo>
                    <a:cubicBezTo>
                      <a:pt x="182" y="102"/>
                      <a:pt x="182" y="102"/>
                      <a:pt x="182" y="102"/>
                    </a:cubicBezTo>
                    <a:cubicBezTo>
                      <a:pt x="198" y="92"/>
                      <a:pt x="216" y="84"/>
                      <a:pt x="236" y="78"/>
                    </a:cubicBezTo>
                    <a:cubicBezTo>
                      <a:pt x="308" y="55"/>
                      <a:pt x="382" y="68"/>
                      <a:pt x="441" y="1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36"/>
              <p:cNvSpPr>
                <a:spLocks noEditPoints="1"/>
              </p:cNvSpPr>
              <p:nvPr/>
            </p:nvSpPr>
            <p:spPr bwMode="auto">
              <a:xfrm>
                <a:off x="5942847" y="4075863"/>
                <a:ext cx="597130" cy="597945"/>
              </a:xfrm>
              <a:custGeom>
                <a:avLst/>
                <a:gdLst>
                  <a:gd name="T0" fmla="*/ 234 w 310"/>
                  <a:gd name="T1" fmla="*/ 262 h 310"/>
                  <a:gd name="T2" fmla="*/ 263 w 310"/>
                  <a:gd name="T3" fmla="*/ 266 h 310"/>
                  <a:gd name="T4" fmla="*/ 264 w 310"/>
                  <a:gd name="T5" fmla="*/ 250 h 310"/>
                  <a:gd name="T6" fmla="*/ 280 w 310"/>
                  <a:gd name="T7" fmla="*/ 234 h 310"/>
                  <a:gd name="T8" fmla="*/ 289 w 310"/>
                  <a:gd name="T9" fmla="*/ 216 h 310"/>
                  <a:gd name="T10" fmla="*/ 288 w 310"/>
                  <a:gd name="T11" fmla="*/ 192 h 310"/>
                  <a:gd name="T12" fmla="*/ 308 w 310"/>
                  <a:gd name="T13" fmla="*/ 184 h 310"/>
                  <a:gd name="T14" fmla="*/ 287 w 310"/>
                  <a:gd name="T15" fmla="*/ 164 h 310"/>
                  <a:gd name="T16" fmla="*/ 310 w 310"/>
                  <a:gd name="T17" fmla="*/ 146 h 310"/>
                  <a:gd name="T18" fmla="*/ 298 w 310"/>
                  <a:gd name="T19" fmla="*/ 135 h 310"/>
                  <a:gd name="T20" fmla="*/ 296 w 310"/>
                  <a:gd name="T21" fmla="*/ 112 h 310"/>
                  <a:gd name="T22" fmla="*/ 290 w 310"/>
                  <a:gd name="T23" fmla="*/ 94 h 310"/>
                  <a:gd name="T24" fmla="*/ 276 w 310"/>
                  <a:gd name="T25" fmla="*/ 76 h 310"/>
                  <a:gd name="T26" fmla="*/ 277 w 310"/>
                  <a:gd name="T27" fmla="*/ 59 h 310"/>
                  <a:gd name="T28" fmla="*/ 250 w 310"/>
                  <a:gd name="T29" fmla="*/ 62 h 310"/>
                  <a:gd name="T30" fmla="*/ 250 w 310"/>
                  <a:gd name="T31" fmla="*/ 32 h 310"/>
                  <a:gd name="T32" fmla="*/ 233 w 310"/>
                  <a:gd name="T33" fmla="*/ 34 h 310"/>
                  <a:gd name="T34" fmla="*/ 214 w 310"/>
                  <a:gd name="T35" fmla="*/ 23 h 310"/>
                  <a:gd name="T36" fmla="*/ 206 w 310"/>
                  <a:gd name="T37" fmla="*/ 8 h 310"/>
                  <a:gd name="T38" fmla="*/ 183 w 310"/>
                  <a:gd name="T39" fmla="*/ 25 h 310"/>
                  <a:gd name="T40" fmla="*/ 169 w 310"/>
                  <a:gd name="T41" fmla="*/ 0 h 310"/>
                  <a:gd name="T42" fmla="*/ 156 w 310"/>
                  <a:gd name="T43" fmla="*/ 11 h 310"/>
                  <a:gd name="T44" fmla="*/ 133 w 310"/>
                  <a:gd name="T45" fmla="*/ 9 h 310"/>
                  <a:gd name="T46" fmla="*/ 114 w 310"/>
                  <a:gd name="T47" fmla="*/ 13 h 310"/>
                  <a:gd name="T48" fmla="*/ 94 w 310"/>
                  <a:gd name="T49" fmla="*/ 24 h 310"/>
                  <a:gd name="T50" fmla="*/ 83 w 310"/>
                  <a:gd name="T51" fmla="*/ 17 h 310"/>
                  <a:gd name="T52" fmla="*/ 78 w 310"/>
                  <a:gd name="T53" fmla="*/ 34 h 310"/>
                  <a:gd name="T54" fmla="*/ 58 w 310"/>
                  <a:gd name="T55" fmla="*/ 44 h 310"/>
                  <a:gd name="T56" fmla="*/ 44 w 310"/>
                  <a:gd name="T57" fmla="*/ 58 h 310"/>
                  <a:gd name="T58" fmla="*/ 33 w 310"/>
                  <a:gd name="T59" fmla="*/ 78 h 310"/>
                  <a:gd name="T60" fmla="*/ 17 w 310"/>
                  <a:gd name="T61" fmla="*/ 84 h 310"/>
                  <a:gd name="T62" fmla="*/ 31 w 310"/>
                  <a:gd name="T63" fmla="*/ 109 h 310"/>
                  <a:gd name="T64" fmla="*/ 4 w 310"/>
                  <a:gd name="T65" fmla="*/ 119 h 310"/>
                  <a:gd name="T66" fmla="*/ 13 w 310"/>
                  <a:gd name="T67" fmla="*/ 134 h 310"/>
                  <a:gd name="T68" fmla="*/ 8 w 310"/>
                  <a:gd name="T69" fmla="*/ 156 h 310"/>
                  <a:gd name="T70" fmla="*/ 9 w 310"/>
                  <a:gd name="T71" fmla="*/ 176 h 310"/>
                  <a:gd name="T72" fmla="*/ 17 w 310"/>
                  <a:gd name="T73" fmla="*/ 197 h 310"/>
                  <a:gd name="T74" fmla="*/ 11 w 310"/>
                  <a:gd name="T75" fmla="*/ 213 h 310"/>
                  <a:gd name="T76" fmla="*/ 39 w 310"/>
                  <a:gd name="T77" fmla="*/ 219 h 310"/>
                  <a:gd name="T78" fmla="*/ 29 w 310"/>
                  <a:gd name="T79" fmla="*/ 246 h 310"/>
                  <a:gd name="T80" fmla="*/ 46 w 310"/>
                  <a:gd name="T81" fmla="*/ 249 h 310"/>
                  <a:gd name="T82" fmla="*/ 60 w 310"/>
                  <a:gd name="T83" fmla="*/ 267 h 310"/>
                  <a:gd name="T84" fmla="*/ 75 w 310"/>
                  <a:gd name="T85" fmla="*/ 279 h 310"/>
                  <a:gd name="T86" fmla="*/ 97 w 310"/>
                  <a:gd name="T87" fmla="*/ 287 h 310"/>
                  <a:gd name="T88" fmla="*/ 104 w 310"/>
                  <a:gd name="T89" fmla="*/ 302 h 310"/>
                  <a:gd name="T90" fmla="*/ 126 w 310"/>
                  <a:gd name="T91" fmla="*/ 284 h 310"/>
                  <a:gd name="T92" fmla="*/ 142 w 310"/>
                  <a:gd name="T93" fmla="*/ 309 h 310"/>
                  <a:gd name="T94" fmla="*/ 155 w 310"/>
                  <a:gd name="T95" fmla="*/ 299 h 310"/>
                  <a:gd name="T96" fmla="*/ 177 w 310"/>
                  <a:gd name="T97" fmla="*/ 301 h 310"/>
                  <a:gd name="T98" fmla="*/ 197 w 310"/>
                  <a:gd name="T99" fmla="*/ 297 h 310"/>
                  <a:gd name="T100" fmla="*/ 217 w 310"/>
                  <a:gd name="T101" fmla="*/ 286 h 310"/>
                  <a:gd name="T102" fmla="*/ 227 w 310"/>
                  <a:gd name="T103" fmla="*/ 292 h 310"/>
                  <a:gd name="T104" fmla="*/ 128 w 310"/>
                  <a:gd name="T105" fmla="*/ 120 h 310"/>
                  <a:gd name="T106" fmla="*/ 141 w 310"/>
                  <a:gd name="T107" fmla="*/ 124 h 310"/>
                  <a:gd name="T108" fmla="*/ 198 w 310"/>
                  <a:gd name="T109" fmla="*/ 143 h 310"/>
                  <a:gd name="T110" fmla="*/ 202 w 310"/>
                  <a:gd name="T111" fmla="*/ 130 h 310"/>
                  <a:gd name="T112" fmla="*/ 126 w 310"/>
                  <a:gd name="T113" fmla="*/ 169 h 310"/>
                  <a:gd name="T114" fmla="*/ 133 w 310"/>
                  <a:gd name="T115" fmla="*/ 166 h 310"/>
                  <a:gd name="T116" fmla="*/ 166 w 310"/>
                  <a:gd name="T117" fmla="*/ 177 h 310"/>
                  <a:gd name="T118" fmla="*/ 171 w 310"/>
                  <a:gd name="T119" fmla="*/ 184 h 310"/>
                  <a:gd name="T120" fmla="*/ 167 w 310"/>
                  <a:gd name="T121" fmla="*/ 197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0" h="310">
                    <a:moveTo>
                      <a:pt x="235" y="279"/>
                    </a:moveTo>
                    <a:cubicBezTo>
                      <a:pt x="233" y="276"/>
                      <a:pt x="233" y="276"/>
                      <a:pt x="233" y="276"/>
                    </a:cubicBezTo>
                    <a:cubicBezTo>
                      <a:pt x="230" y="272"/>
                      <a:pt x="230" y="266"/>
                      <a:pt x="234" y="262"/>
                    </a:cubicBezTo>
                    <a:cubicBezTo>
                      <a:pt x="239" y="257"/>
                      <a:pt x="247" y="258"/>
                      <a:pt x="251" y="263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55" y="269"/>
                      <a:pt x="260" y="269"/>
                      <a:pt x="263" y="266"/>
                    </a:cubicBezTo>
                    <a:cubicBezTo>
                      <a:pt x="265" y="265"/>
                      <a:pt x="266" y="264"/>
                      <a:pt x="268" y="262"/>
                    </a:cubicBezTo>
                    <a:cubicBezTo>
                      <a:pt x="270" y="259"/>
                      <a:pt x="270" y="254"/>
                      <a:pt x="267" y="252"/>
                    </a:cubicBezTo>
                    <a:cubicBezTo>
                      <a:pt x="264" y="250"/>
                      <a:pt x="264" y="250"/>
                      <a:pt x="264" y="250"/>
                    </a:cubicBezTo>
                    <a:cubicBezTo>
                      <a:pt x="260" y="246"/>
                      <a:pt x="258" y="240"/>
                      <a:pt x="261" y="235"/>
                    </a:cubicBezTo>
                    <a:cubicBezTo>
                      <a:pt x="264" y="229"/>
                      <a:pt x="272" y="228"/>
                      <a:pt x="277" y="232"/>
                    </a:cubicBezTo>
                    <a:cubicBezTo>
                      <a:pt x="280" y="234"/>
                      <a:pt x="280" y="234"/>
                      <a:pt x="280" y="234"/>
                    </a:cubicBezTo>
                    <a:cubicBezTo>
                      <a:pt x="283" y="236"/>
                      <a:pt x="288" y="235"/>
                      <a:pt x="290" y="232"/>
                    </a:cubicBezTo>
                    <a:cubicBezTo>
                      <a:pt x="291" y="230"/>
                      <a:pt x="292" y="228"/>
                      <a:pt x="293" y="226"/>
                    </a:cubicBezTo>
                    <a:cubicBezTo>
                      <a:pt x="295" y="222"/>
                      <a:pt x="293" y="218"/>
                      <a:pt x="289" y="216"/>
                    </a:cubicBezTo>
                    <a:cubicBezTo>
                      <a:pt x="286" y="215"/>
                      <a:pt x="286" y="215"/>
                      <a:pt x="286" y="215"/>
                    </a:cubicBezTo>
                    <a:cubicBezTo>
                      <a:pt x="280" y="213"/>
                      <a:pt x="277" y="206"/>
                      <a:pt x="280" y="200"/>
                    </a:cubicBezTo>
                    <a:cubicBezTo>
                      <a:pt x="277" y="195"/>
                      <a:pt x="282" y="189"/>
                      <a:pt x="288" y="192"/>
                    </a:cubicBezTo>
                    <a:cubicBezTo>
                      <a:pt x="297" y="195"/>
                      <a:pt x="297" y="195"/>
                      <a:pt x="297" y="195"/>
                    </a:cubicBezTo>
                    <a:cubicBezTo>
                      <a:pt x="301" y="197"/>
                      <a:pt x="305" y="195"/>
                      <a:pt x="306" y="190"/>
                    </a:cubicBezTo>
                    <a:cubicBezTo>
                      <a:pt x="307" y="188"/>
                      <a:pt x="307" y="186"/>
                      <a:pt x="308" y="184"/>
                    </a:cubicBezTo>
                    <a:cubicBezTo>
                      <a:pt x="308" y="180"/>
                      <a:pt x="305" y="176"/>
                      <a:pt x="301" y="176"/>
                    </a:cubicBezTo>
                    <a:cubicBezTo>
                      <a:pt x="298" y="176"/>
                      <a:pt x="298" y="176"/>
                      <a:pt x="298" y="176"/>
                    </a:cubicBezTo>
                    <a:cubicBezTo>
                      <a:pt x="291" y="175"/>
                      <a:pt x="287" y="170"/>
                      <a:pt x="287" y="164"/>
                    </a:cubicBezTo>
                    <a:cubicBezTo>
                      <a:pt x="288" y="157"/>
                      <a:pt x="293" y="153"/>
                      <a:pt x="300" y="153"/>
                    </a:cubicBezTo>
                    <a:cubicBezTo>
                      <a:pt x="303" y="154"/>
                      <a:pt x="303" y="154"/>
                      <a:pt x="303" y="154"/>
                    </a:cubicBezTo>
                    <a:cubicBezTo>
                      <a:pt x="307" y="154"/>
                      <a:pt x="310" y="151"/>
                      <a:pt x="310" y="146"/>
                    </a:cubicBezTo>
                    <a:cubicBezTo>
                      <a:pt x="310" y="144"/>
                      <a:pt x="310" y="142"/>
                      <a:pt x="310" y="140"/>
                    </a:cubicBezTo>
                    <a:cubicBezTo>
                      <a:pt x="309" y="136"/>
                      <a:pt x="305" y="133"/>
                      <a:pt x="301" y="134"/>
                    </a:cubicBezTo>
                    <a:cubicBezTo>
                      <a:pt x="298" y="135"/>
                      <a:pt x="298" y="135"/>
                      <a:pt x="298" y="135"/>
                    </a:cubicBezTo>
                    <a:cubicBezTo>
                      <a:pt x="292" y="136"/>
                      <a:pt x="286" y="132"/>
                      <a:pt x="285" y="126"/>
                    </a:cubicBezTo>
                    <a:cubicBezTo>
                      <a:pt x="283" y="120"/>
                      <a:pt x="287" y="114"/>
                      <a:pt x="293" y="113"/>
                    </a:cubicBezTo>
                    <a:cubicBezTo>
                      <a:pt x="296" y="112"/>
                      <a:pt x="296" y="112"/>
                      <a:pt x="296" y="112"/>
                    </a:cubicBezTo>
                    <a:cubicBezTo>
                      <a:pt x="300" y="111"/>
                      <a:pt x="303" y="107"/>
                      <a:pt x="301" y="103"/>
                    </a:cubicBezTo>
                    <a:cubicBezTo>
                      <a:pt x="301" y="101"/>
                      <a:pt x="300" y="99"/>
                      <a:pt x="299" y="97"/>
                    </a:cubicBezTo>
                    <a:cubicBezTo>
                      <a:pt x="298" y="93"/>
                      <a:pt x="293" y="92"/>
                      <a:pt x="290" y="94"/>
                    </a:cubicBezTo>
                    <a:cubicBezTo>
                      <a:pt x="286" y="95"/>
                      <a:pt x="286" y="95"/>
                      <a:pt x="286" y="95"/>
                    </a:cubicBezTo>
                    <a:cubicBezTo>
                      <a:pt x="281" y="98"/>
                      <a:pt x="274" y="96"/>
                      <a:pt x="271" y="91"/>
                    </a:cubicBezTo>
                    <a:cubicBezTo>
                      <a:pt x="268" y="85"/>
                      <a:pt x="270" y="79"/>
                      <a:pt x="276" y="76"/>
                    </a:cubicBezTo>
                    <a:cubicBezTo>
                      <a:pt x="279" y="74"/>
                      <a:pt x="279" y="74"/>
                      <a:pt x="279" y="74"/>
                    </a:cubicBezTo>
                    <a:cubicBezTo>
                      <a:pt x="282" y="72"/>
                      <a:pt x="283" y="67"/>
                      <a:pt x="281" y="64"/>
                    </a:cubicBezTo>
                    <a:cubicBezTo>
                      <a:pt x="280" y="62"/>
                      <a:pt x="278" y="61"/>
                      <a:pt x="277" y="59"/>
                    </a:cubicBezTo>
                    <a:cubicBezTo>
                      <a:pt x="275" y="56"/>
                      <a:pt x="270" y="55"/>
                      <a:pt x="267" y="58"/>
                    </a:cubicBezTo>
                    <a:cubicBezTo>
                      <a:pt x="264" y="61"/>
                      <a:pt x="264" y="61"/>
                      <a:pt x="264" y="61"/>
                    </a:cubicBezTo>
                    <a:cubicBezTo>
                      <a:pt x="260" y="64"/>
                      <a:pt x="254" y="65"/>
                      <a:pt x="250" y="62"/>
                    </a:cubicBezTo>
                    <a:cubicBezTo>
                      <a:pt x="244" y="58"/>
                      <a:pt x="244" y="50"/>
                      <a:pt x="249" y="45"/>
                    </a:cubicBezTo>
                    <a:cubicBezTo>
                      <a:pt x="251" y="43"/>
                      <a:pt x="251" y="43"/>
                      <a:pt x="251" y="43"/>
                    </a:cubicBezTo>
                    <a:cubicBezTo>
                      <a:pt x="254" y="40"/>
                      <a:pt x="254" y="35"/>
                      <a:pt x="250" y="32"/>
                    </a:cubicBezTo>
                    <a:cubicBezTo>
                      <a:pt x="249" y="31"/>
                      <a:pt x="247" y="30"/>
                      <a:pt x="245" y="28"/>
                    </a:cubicBezTo>
                    <a:cubicBezTo>
                      <a:pt x="242" y="26"/>
                      <a:pt x="237" y="27"/>
                      <a:pt x="235" y="31"/>
                    </a:cubicBezTo>
                    <a:cubicBezTo>
                      <a:pt x="233" y="34"/>
                      <a:pt x="233" y="34"/>
                      <a:pt x="233" y="34"/>
                    </a:cubicBezTo>
                    <a:cubicBezTo>
                      <a:pt x="230" y="39"/>
                      <a:pt x="223" y="41"/>
                      <a:pt x="218" y="38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13" y="35"/>
                      <a:pt x="211" y="28"/>
                      <a:pt x="214" y="23"/>
                    </a:cubicBezTo>
                    <a:cubicBezTo>
                      <a:pt x="215" y="20"/>
                      <a:pt x="215" y="20"/>
                      <a:pt x="215" y="20"/>
                    </a:cubicBezTo>
                    <a:cubicBezTo>
                      <a:pt x="217" y="17"/>
                      <a:pt x="216" y="12"/>
                      <a:pt x="212" y="10"/>
                    </a:cubicBezTo>
                    <a:cubicBezTo>
                      <a:pt x="210" y="10"/>
                      <a:pt x="208" y="9"/>
                      <a:pt x="206" y="8"/>
                    </a:cubicBezTo>
                    <a:cubicBezTo>
                      <a:pt x="202" y="7"/>
                      <a:pt x="198" y="9"/>
                      <a:pt x="197" y="13"/>
                    </a:cubicBezTo>
                    <a:cubicBezTo>
                      <a:pt x="196" y="17"/>
                      <a:pt x="196" y="17"/>
                      <a:pt x="196" y="17"/>
                    </a:cubicBezTo>
                    <a:cubicBezTo>
                      <a:pt x="195" y="23"/>
                      <a:pt x="189" y="27"/>
                      <a:pt x="183" y="25"/>
                    </a:cubicBezTo>
                    <a:cubicBezTo>
                      <a:pt x="177" y="24"/>
                      <a:pt x="173" y="18"/>
                      <a:pt x="174" y="12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5"/>
                      <a:pt x="173" y="1"/>
                      <a:pt x="169" y="0"/>
                    </a:cubicBezTo>
                    <a:cubicBezTo>
                      <a:pt x="167" y="0"/>
                      <a:pt x="165" y="0"/>
                      <a:pt x="163" y="0"/>
                    </a:cubicBezTo>
                    <a:cubicBezTo>
                      <a:pt x="158" y="0"/>
                      <a:pt x="155" y="3"/>
                      <a:pt x="155" y="7"/>
                    </a:cubicBezTo>
                    <a:cubicBezTo>
                      <a:pt x="156" y="11"/>
                      <a:pt x="156" y="11"/>
                      <a:pt x="156" y="11"/>
                    </a:cubicBezTo>
                    <a:cubicBezTo>
                      <a:pt x="156" y="17"/>
                      <a:pt x="151" y="22"/>
                      <a:pt x="145" y="23"/>
                    </a:cubicBezTo>
                    <a:cubicBezTo>
                      <a:pt x="139" y="23"/>
                      <a:pt x="134" y="18"/>
                      <a:pt x="133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5"/>
                      <a:pt x="129" y="2"/>
                      <a:pt x="125" y="3"/>
                    </a:cubicBezTo>
                    <a:cubicBezTo>
                      <a:pt x="123" y="3"/>
                      <a:pt x="121" y="4"/>
                      <a:pt x="119" y="4"/>
                    </a:cubicBezTo>
                    <a:cubicBezTo>
                      <a:pt x="115" y="5"/>
                      <a:pt x="112" y="9"/>
                      <a:pt x="114" y="13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7" y="23"/>
                      <a:pt x="114" y="29"/>
                      <a:pt x="108" y="31"/>
                    </a:cubicBezTo>
                    <a:cubicBezTo>
                      <a:pt x="102" y="33"/>
                      <a:pt x="96" y="30"/>
                      <a:pt x="94" y="24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2" y="17"/>
                      <a:pt x="87" y="15"/>
                      <a:pt x="83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1" y="18"/>
                      <a:pt x="79" y="19"/>
                      <a:pt x="78" y="21"/>
                    </a:cubicBezTo>
                    <a:cubicBezTo>
                      <a:pt x="74" y="23"/>
                      <a:pt x="73" y="27"/>
                      <a:pt x="75" y="31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81" y="39"/>
                      <a:pt x="80" y="46"/>
                      <a:pt x="75" y="49"/>
                    </a:cubicBezTo>
                    <a:cubicBezTo>
                      <a:pt x="70" y="53"/>
                      <a:pt x="63" y="52"/>
                      <a:pt x="60" y="47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5" y="41"/>
                      <a:pt x="50" y="40"/>
                      <a:pt x="47" y="43"/>
                    </a:cubicBezTo>
                    <a:cubicBezTo>
                      <a:pt x="46" y="45"/>
                      <a:pt x="44" y="46"/>
                      <a:pt x="43" y="48"/>
                    </a:cubicBezTo>
                    <a:cubicBezTo>
                      <a:pt x="40" y="51"/>
                      <a:pt x="40" y="56"/>
                      <a:pt x="44" y="58"/>
                    </a:cubicBezTo>
                    <a:cubicBezTo>
                      <a:pt x="47" y="60"/>
                      <a:pt x="47" y="60"/>
                      <a:pt x="47" y="60"/>
                    </a:cubicBezTo>
                    <a:cubicBezTo>
                      <a:pt x="52" y="64"/>
                      <a:pt x="52" y="71"/>
                      <a:pt x="49" y="76"/>
                    </a:cubicBezTo>
                    <a:cubicBezTo>
                      <a:pt x="45" y="81"/>
                      <a:pt x="38" y="82"/>
                      <a:pt x="33" y="7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27" y="74"/>
                      <a:pt x="22" y="75"/>
                      <a:pt x="20" y="78"/>
                    </a:cubicBezTo>
                    <a:cubicBezTo>
                      <a:pt x="19" y="80"/>
                      <a:pt x="18" y="82"/>
                      <a:pt x="17" y="84"/>
                    </a:cubicBezTo>
                    <a:cubicBezTo>
                      <a:pt x="15" y="87"/>
                      <a:pt x="17" y="92"/>
                      <a:pt x="21" y="93"/>
                    </a:cubicBezTo>
                    <a:cubicBezTo>
                      <a:pt x="24" y="95"/>
                      <a:pt x="24" y="95"/>
                      <a:pt x="24" y="95"/>
                    </a:cubicBezTo>
                    <a:cubicBezTo>
                      <a:pt x="30" y="97"/>
                      <a:pt x="33" y="104"/>
                      <a:pt x="31" y="109"/>
                    </a:cubicBezTo>
                    <a:cubicBezTo>
                      <a:pt x="34" y="114"/>
                      <a:pt x="28" y="120"/>
                      <a:pt x="23" y="118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10" y="113"/>
                      <a:pt x="5" y="115"/>
                      <a:pt x="4" y="119"/>
                    </a:cubicBezTo>
                    <a:cubicBezTo>
                      <a:pt x="4" y="121"/>
                      <a:pt x="3" y="123"/>
                      <a:pt x="3" y="125"/>
                    </a:cubicBezTo>
                    <a:cubicBezTo>
                      <a:pt x="2" y="130"/>
                      <a:pt x="5" y="133"/>
                      <a:pt x="9" y="134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8" y="135"/>
                      <a:pt x="23" y="139"/>
                      <a:pt x="23" y="144"/>
                    </a:cubicBezTo>
                    <a:cubicBezTo>
                      <a:pt x="24" y="151"/>
                      <a:pt x="18" y="157"/>
                      <a:pt x="11" y="156"/>
                    </a:cubicBezTo>
                    <a:cubicBezTo>
                      <a:pt x="8" y="156"/>
                      <a:pt x="8" y="156"/>
                      <a:pt x="8" y="156"/>
                    </a:cubicBezTo>
                    <a:cubicBezTo>
                      <a:pt x="4" y="156"/>
                      <a:pt x="0" y="159"/>
                      <a:pt x="0" y="163"/>
                    </a:cubicBezTo>
                    <a:cubicBezTo>
                      <a:pt x="0" y="165"/>
                      <a:pt x="1" y="168"/>
                      <a:pt x="1" y="170"/>
                    </a:cubicBezTo>
                    <a:cubicBezTo>
                      <a:pt x="1" y="174"/>
                      <a:pt x="5" y="177"/>
                      <a:pt x="9" y="176"/>
                    </a:cubicBezTo>
                    <a:cubicBezTo>
                      <a:pt x="13" y="175"/>
                      <a:pt x="13" y="175"/>
                      <a:pt x="13" y="175"/>
                    </a:cubicBezTo>
                    <a:cubicBezTo>
                      <a:pt x="18" y="174"/>
                      <a:pt x="23" y="177"/>
                      <a:pt x="25" y="182"/>
                    </a:cubicBezTo>
                    <a:cubicBezTo>
                      <a:pt x="28" y="188"/>
                      <a:pt x="24" y="196"/>
                      <a:pt x="17" y="197"/>
                    </a:cubicBezTo>
                    <a:cubicBezTo>
                      <a:pt x="14" y="198"/>
                      <a:pt x="14" y="198"/>
                      <a:pt x="14" y="198"/>
                    </a:cubicBezTo>
                    <a:cubicBezTo>
                      <a:pt x="10" y="198"/>
                      <a:pt x="8" y="203"/>
                      <a:pt x="9" y="207"/>
                    </a:cubicBezTo>
                    <a:cubicBezTo>
                      <a:pt x="10" y="209"/>
                      <a:pt x="10" y="211"/>
                      <a:pt x="11" y="213"/>
                    </a:cubicBezTo>
                    <a:cubicBezTo>
                      <a:pt x="13" y="216"/>
                      <a:pt x="17" y="218"/>
                      <a:pt x="21" y="216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30" y="212"/>
                      <a:pt x="36" y="214"/>
                      <a:pt x="39" y="219"/>
                    </a:cubicBezTo>
                    <a:cubicBezTo>
                      <a:pt x="42" y="224"/>
                      <a:pt x="40" y="231"/>
                      <a:pt x="35" y="234"/>
                    </a:cubicBezTo>
                    <a:cubicBezTo>
                      <a:pt x="32" y="236"/>
                      <a:pt x="32" y="236"/>
                      <a:pt x="32" y="236"/>
                    </a:cubicBezTo>
                    <a:cubicBezTo>
                      <a:pt x="28" y="238"/>
                      <a:pt x="27" y="242"/>
                      <a:pt x="29" y="246"/>
                    </a:cubicBezTo>
                    <a:cubicBezTo>
                      <a:pt x="31" y="248"/>
                      <a:pt x="32" y="249"/>
                      <a:pt x="33" y="251"/>
                    </a:cubicBezTo>
                    <a:cubicBezTo>
                      <a:pt x="36" y="254"/>
                      <a:pt x="41" y="254"/>
                      <a:pt x="44" y="252"/>
                    </a:cubicBezTo>
                    <a:cubicBezTo>
                      <a:pt x="46" y="249"/>
                      <a:pt x="46" y="249"/>
                      <a:pt x="46" y="249"/>
                    </a:cubicBezTo>
                    <a:cubicBezTo>
                      <a:pt x="50" y="245"/>
                      <a:pt x="56" y="245"/>
                      <a:pt x="61" y="248"/>
                    </a:cubicBezTo>
                    <a:cubicBezTo>
                      <a:pt x="66" y="252"/>
                      <a:pt x="67" y="260"/>
                      <a:pt x="62" y="265"/>
                    </a:cubicBezTo>
                    <a:cubicBezTo>
                      <a:pt x="60" y="267"/>
                      <a:pt x="60" y="267"/>
                      <a:pt x="60" y="267"/>
                    </a:cubicBezTo>
                    <a:cubicBezTo>
                      <a:pt x="57" y="270"/>
                      <a:pt x="57" y="275"/>
                      <a:pt x="60" y="278"/>
                    </a:cubicBezTo>
                    <a:cubicBezTo>
                      <a:pt x="62" y="279"/>
                      <a:pt x="63" y="280"/>
                      <a:pt x="65" y="281"/>
                    </a:cubicBezTo>
                    <a:cubicBezTo>
                      <a:pt x="69" y="284"/>
                      <a:pt x="73" y="283"/>
                      <a:pt x="75" y="279"/>
                    </a:cubicBezTo>
                    <a:cubicBezTo>
                      <a:pt x="77" y="276"/>
                      <a:pt x="77" y="276"/>
                      <a:pt x="77" y="276"/>
                    </a:cubicBezTo>
                    <a:cubicBezTo>
                      <a:pt x="80" y="271"/>
                      <a:pt x="85" y="269"/>
                      <a:pt x="91" y="271"/>
                    </a:cubicBezTo>
                    <a:cubicBezTo>
                      <a:pt x="97" y="273"/>
                      <a:pt x="100" y="281"/>
                      <a:pt x="97" y="287"/>
                    </a:cubicBezTo>
                    <a:cubicBezTo>
                      <a:pt x="95" y="289"/>
                      <a:pt x="95" y="289"/>
                      <a:pt x="95" y="289"/>
                    </a:cubicBezTo>
                    <a:cubicBezTo>
                      <a:pt x="93" y="293"/>
                      <a:pt x="95" y="298"/>
                      <a:pt x="99" y="299"/>
                    </a:cubicBezTo>
                    <a:cubicBezTo>
                      <a:pt x="101" y="300"/>
                      <a:pt x="102" y="301"/>
                      <a:pt x="104" y="302"/>
                    </a:cubicBezTo>
                    <a:cubicBezTo>
                      <a:pt x="108" y="303"/>
                      <a:pt x="113" y="301"/>
                      <a:pt x="114" y="297"/>
                    </a:cubicBezTo>
                    <a:cubicBezTo>
                      <a:pt x="114" y="293"/>
                      <a:pt x="114" y="293"/>
                      <a:pt x="114" y="293"/>
                    </a:cubicBezTo>
                    <a:cubicBezTo>
                      <a:pt x="116" y="288"/>
                      <a:pt x="120" y="284"/>
                      <a:pt x="126" y="284"/>
                    </a:cubicBezTo>
                    <a:cubicBezTo>
                      <a:pt x="133" y="285"/>
                      <a:pt x="138" y="291"/>
                      <a:pt x="136" y="298"/>
                    </a:cubicBezTo>
                    <a:cubicBezTo>
                      <a:pt x="135" y="301"/>
                      <a:pt x="135" y="301"/>
                      <a:pt x="135" y="301"/>
                    </a:cubicBezTo>
                    <a:cubicBezTo>
                      <a:pt x="134" y="305"/>
                      <a:pt x="137" y="309"/>
                      <a:pt x="142" y="309"/>
                    </a:cubicBezTo>
                    <a:cubicBezTo>
                      <a:pt x="144" y="310"/>
                      <a:pt x="146" y="310"/>
                      <a:pt x="148" y="310"/>
                    </a:cubicBezTo>
                    <a:cubicBezTo>
                      <a:pt x="152" y="310"/>
                      <a:pt x="155" y="307"/>
                      <a:pt x="155" y="303"/>
                    </a:cubicBezTo>
                    <a:cubicBezTo>
                      <a:pt x="155" y="299"/>
                      <a:pt x="155" y="299"/>
                      <a:pt x="155" y="299"/>
                    </a:cubicBezTo>
                    <a:cubicBezTo>
                      <a:pt x="155" y="293"/>
                      <a:pt x="159" y="287"/>
                      <a:pt x="165" y="287"/>
                    </a:cubicBezTo>
                    <a:cubicBezTo>
                      <a:pt x="171" y="284"/>
                      <a:pt x="177" y="288"/>
                      <a:pt x="177" y="294"/>
                    </a:cubicBezTo>
                    <a:cubicBezTo>
                      <a:pt x="177" y="301"/>
                      <a:pt x="177" y="301"/>
                      <a:pt x="177" y="301"/>
                    </a:cubicBezTo>
                    <a:cubicBezTo>
                      <a:pt x="178" y="305"/>
                      <a:pt x="182" y="308"/>
                      <a:pt x="186" y="307"/>
                    </a:cubicBezTo>
                    <a:cubicBezTo>
                      <a:pt x="188" y="307"/>
                      <a:pt x="190" y="306"/>
                      <a:pt x="192" y="306"/>
                    </a:cubicBezTo>
                    <a:cubicBezTo>
                      <a:pt x="196" y="305"/>
                      <a:pt x="198" y="300"/>
                      <a:pt x="197" y="297"/>
                    </a:cubicBezTo>
                    <a:cubicBezTo>
                      <a:pt x="195" y="293"/>
                      <a:pt x="195" y="293"/>
                      <a:pt x="195" y="293"/>
                    </a:cubicBezTo>
                    <a:cubicBezTo>
                      <a:pt x="193" y="287"/>
                      <a:pt x="197" y="279"/>
                      <a:pt x="204" y="278"/>
                    </a:cubicBezTo>
                    <a:cubicBezTo>
                      <a:pt x="210" y="277"/>
                      <a:pt x="215" y="281"/>
                      <a:pt x="217" y="286"/>
                    </a:cubicBezTo>
                    <a:cubicBezTo>
                      <a:pt x="217" y="288"/>
                      <a:pt x="217" y="288"/>
                      <a:pt x="217" y="288"/>
                    </a:cubicBezTo>
                    <a:cubicBezTo>
                      <a:pt x="219" y="292"/>
                      <a:pt x="224" y="294"/>
                      <a:pt x="227" y="292"/>
                    </a:cubicBezTo>
                    <a:cubicBezTo>
                      <a:pt x="227" y="292"/>
                      <a:pt x="227" y="292"/>
                      <a:pt x="227" y="292"/>
                    </a:cubicBezTo>
                    <a:cubicBezTo>
                      <a:pt x="229" y="291"/>
                      <a:pt x="231" y="290"/>
                      <a:pt x="233" y="289"/>
                    </a:cubicBezTo>
                    <a:cubicBezTo>
                      <a:pt x="236" y="287"/>
                      <a:pt x="237" y="282"/>
                      <a:pt x="235" y="279"/>
                    </a:cubicBezTo>
                    <a:moveTo>
                      <a:pt x="128" y="120"/>
                    </a:moveTo>
                    <a:cubicBezTo>
                      <a:pt x="125" y="116"/>
                      <a:pt x="127" y="110"/>
                      <a:pt x="132" y="108"/>
                    </a:cubicBezTo>
                    <a:cubicBezTo>
                      <a:pt x="136" y="105"/>
                      <a:pt x="142" y="107"/>
                      <a:pt x="145" y="111"/>
                    </a:cubicBezTo>
                    <a:cubicBezTo>
                      <a:pt x="147" y="116"/>
                      <a:pt x="145" y="122"/>
                      <a:pt x="141" y="124"/>
                    </a:cubicBezTo>
                    <a:cubicBezTo>
                      <a:pt x="136" y="127"/>
                      <a:pt x="130" y="125"/>
                      <a:pt x="128" y="120"/>
                    </a:cubicBezTo>
                    <a:moveTo>
                      <a:pt x="202" y="130"/>
                    </a:moveTo>
                    <a:cubicBezTo>
                      <a:pt x="205" y="135"/>
                      <a:pt x="203" y="140"/>
                      <a:pt x="198" y="143"/>
                    </a:cubicBezTo>
                    <a:cubicBezTo>
                      <a:pt x="194" y="145"/>
                      <a:pt x="188" y="144"/>
                      <a:pt x="186" y="139"/>
                    </a:cubicBezTo>
                    <a:cubicBezTo>
                      <a:pt x="183" y="134"/>
                      <a:pt x="185" y="129"/>
                      <a:pt x="190" y="126"/>
                    </a:cubicBezTo>
                    <a:cubicBezTo>
                      <a:pt x="194" y="124"/>
                      <a:pt x="200" y="126"/>
                      <a:pt x="202" y="130"/>
                    </a:cubicBezTo>
                    <a:moveTo>
                      <a:pt x="109" y="178"/>
                    </a:moveTo>
                    <a:cubicBezTo>
                      <a:pt x="107" y="174"/>
                      <a:pt x="108" y="168"/>
                      <a:pt x="113" y="165"/>
                    </a:cubicBezTo>
                    <a:cubicBezTo>
                      <a:pt x="118" y="163"/>
                      <a:pt x="123" y="165"/>
                      <a:pt x="126" y="169"/>
                    </a:cubicBezTo>
                    <a:cubicBezTo>
                      <a:pt x="128" y="174"/>
                      <a:pt x="126" y="180"/>
                      <a:pt x="122" y="182"/>
                    </a:cubicBezTo>
                    <a:cubicBezTo>
                      <a:pt x="117" y="185"/>
                      <a:pt x="112" y="183"/>
                      <a:pt x="109" y="178"/>
                    </a:cubicBezTo>
                    <a:moveTo>
                      <a:pt x="133" y="166"/>
                    </a:moveTo>
                    <a:cubicBezTo>
                      <a:pt x="127" y="154"/>
                      <a:pt x="132" y="140"/>
                      <a:pt x="144" y="133"/>
                    </a:cubicBezTo>
                    <a:cubicBezTo>
                      <a:pt x="156" y="127"/>
                      <a:pt x="170" y="132"/>
                      <a:pt x="177" y="144"/>
                    </a:cubicBezTo>
                    <a:cubicBezTo>
                      <a:pt x="183" y="156"/>
                      <a:pt x="178" y="170"/>
                      <a:pt x="166" y="177"/>
                    </a:cubicBezTo>
                    <a:cubicBezTo>
                      <a:pt x="155" y="183"/>
                      <a:pt x="140" y="178"/>
                      <a:pt x="133" y="166"/>
                    </a:cubicBezTo>
                    <a:moveTo>
                      <a:pt x="167" y="197"/>
                    </a:moveTo>
                    <a:cubicBezTo>
                      <a:pt x="165" y="192"/>
                      <a:pt x="166" y="187"/>
                      <a:pt x="171" y="184"/>
                    </a:cubicBezTo>
                    <a:cubicBezTo>
                      <a:pt x="176" y="182"/>
                      <a:pt x="181" y="183"/>
                      <a:pt x="184" y="188"/>
                    </a:cubicBezTo>
                    <a:cubicBezTo>
                      <a:pt x="186" y="193"/>
                      <a:pt x="184" y="198"/>
                      <a:pt x="180" y="201"/>
                    </a:cubicBezTo>
                    <a:cubicBezTo>
                      <a:pt x="175" y="203"/>
                      <a:pt x="169" y="202"/>
                      <a:pt x="167" y="19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7" name="Picture 3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9514" y="2500352"/>
                <a:ext cx="84722" cy="22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3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7200" y="2862866"/>
                <a:ext cx="53766" cy="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Freeform 40"/>
              <p:cNvSpPr>
                <a:spLocks noEditPoints="1"/>
              </p:cNvSpPr>
              <p:nvPr/>
            </p:nvSpPr>
            <p:spPr bwMode="auto">
              <a:xfrm>
                <a:off x="8130965" y="2556562"/>
                <a:ext cx="366587" cy="365773"/>
              </a:xfrm>
              <a:custGeom>
                <a:avLst/>
                <a:gdLst>
                  <a:gd name="T0" fmla="*/ 143 w 190"/>
                  <a:gd name="T1" fmla="*/ 160 h 190"/>
                  <a:gd name="T2" fmla="*/ 161 w 190"/>
                  <a:gd name="T3" fmla="*/ 163 h 190"/>
                  <a:gd name="T4" fmla="*/ 161 w 190"/>
                  <a:gd name="T5" fmla="*/ 153 h 190"/>
                  <a:gd name="T6" fmla="*/ 171 w 190"/>
                  <a:gd name="T7" fmla="*/ 143 h 190"/>
                  <a:gd name="T8" fmla="*/ 177 w 190"/>
                  <a:gd name="T9" fmla="*/ 133 h 190"/>
                  <a:gd name="T10" fmla="*/ 176 w 190"/>
                  <a:gd name="T11" fmla="*/ 118 h 190"/>
                  <a:gd name="T12" fmla="*/ 188 w 190"/>
                  <a:gd name="T13" fmla="*/ 113 h 190"/>
                  <a:gd name="T14" fmla="*/ 175 w 190"/>
                  <a:gd name="T15" fmla="*/ 100 h 190"/>
                  <a:gd name="T16" fmla="*/ 189 w 190"/>
                  <a:gd name="T17" fmla="*/ 90 h 190"/>
                  <a:gd name="T18" fmla="*/ 182 w 190"/>
                  <a:gd name="T19" fmla="*/ 83 h 190"/>
                  <a:gd name="T20" fmla="*/ 181 w 190"/>
                  <a:gd name="T21" fmla="*/ 69 h 190"/>
                  <a:gd name="T22" fmla="*/ 177 w 190"/>
                  <a:gd name="T23" fmla="*/ 58 h 190"/>
                  <a:gd name="T24" fmla="*/ 168 w 190"/>
                  <a:gd name="T25" fmla="*/ 47 h 190"/>
                  <a:gd name="T26" fmla="*/ 169 w 190"/>
                  <a:gd name="T27" fmla="*/ 37 h 190"/>
                  <a:gd name="T28" fmla="*/ 153 w 190"/>
                  <a:gd name="T29" fmla="*/ 38 h 190"/>
                  <a:gd name="T30" fmla="*/ 153 w 190"/>
                  <a:gd name="T31" fmla="*/ 20 h 190"/>
                  <a:gd name="T32" fmla="*/ 142 w 190"/>
                  <a:gd name="T33" fmla="*/ 21 h 190"/>
                  <a:gd name="T34" fmla="*/ 131 w 190"/>
                  <a:gd name="T35" fmla="*/ 13 h 190"/>
                  <a:gd name="T36" fmla="*/ 120 w 190"/>
                  <a:gd name="T37" fmla="*/ 9 h 190"/>
                  <a:gd name="T38" fmla="*/ 106 w 190"/>
                  <a:gd name="T39" fmla="*/ 8 h 190"/>
                  <a:gd name="T40" fmla="*/ 99 w 190"/>
                  <a:gd name="T41" fmla="*/ 0 h 190"/>
                  <a:gd name="T42" fmla="*/ 89 w 190"/>
                  <a:gd name="T43" fmla="*/ 14 h 190"/>
                  <a:gd name="T44" fmla="*/ 81 w 190"/>
                  <a:gd name="T45" fmla="*/ 6 h 190"/>
                  <a:gd name="T46" fmla="*/ 69 w 190"/>
                  <a:gd name="T47" fmla="*/ 9 h 190"/>
                  <a:gd name="T48" fmla="*/ 57 w 190"/>
                  <a:gd name="T49" fmla="*/ 15 h 190"/>
                  <a:gd name="T50" fmla="*/ 51 w 190"/>
                  <a:gd name="T51" fmla="*/ 11 h 190"/>
                  <a:gd name="T52" fmla="*/ 47 w 190"/>
                  <a:gd name="T53" fmla="*/ 21 h 190"/>
                  <a:gd name="T54" fmla="*/ 35 w 190"/>
                  <a:gd name="T55" fmla="*/ 28 h 190"/>
                  <a:gd name="T56" fmla="*/ 27 w 190"/>
                  <a:gd name="T57" fmla="*/ 36 h 190"/>
                  <a:gd name="T58" fmla="*/ 20 w 190"/>
                  <a:gd name="T59" fmla="*/ 48 h 190"/>
                  <a:gd name="T60" fmla="*/ 11 w 190"/>
                  <a:gd name="T61" fmla="*/ 52 h 190"/>
                  <a:gd name="T62" fmla="*/ 19 w 190"/>
                  <a:gd name="T63" fmla="*/ 67 h 190"/>
                  <a:gd name="T64" fmla="*/ 3 w 190"/>
                  <a:gd name="T65" fmla="*/ 73 h 190"/>
                  <a:gd name="T66" fmla="*/ 8 w 190"/>
                  <a:gd name="T67" fmla="*/ 82 h 190"/>
                  <a:gd name="T68" fmla="*/ 5 w 190"/>
                  <a:gd name="T69" fmla="*/ 96 h 190"/>
                  <a:gd name="T70" fmla="*/ 6 w 190"/>
                  <a:gd name="T71" fmla="*/ 108 h 190"/>
                  <a:gd name="T72" fmla="*/ 10 w 190"/>
                  <a:gd name="T73" fmla="*/ 121 h 190"/>
                  <a:gd name="T74" fmla="*/ 7 w 190"/>
                  <a:gd name="T75" fmla="*/ 130 h 190"/>
                  <a:gd name="T76" fmla="*/ 24 w 190"/>
                  <a:gd name="T77" fmla="*/ 134 h 190"/>
                  <a:gd name="T78" fmla="*/ 18 w 190"/>
                  <a:gd name="T79" fmla="*/ 151 h 190"/>
                  <a:gd name="T80" fmla="*/ 28 w 190"/>
                  <a:gd name="T81" fmla="*/ 153 h 190"/>
                  <a:gd name="T82" fmla="*/ 36 w 190"/>
                  <a:gd name="T83" fmla="*/ 164 h 190"/>
                  <a:gd name="T84" fmla="*/ 46 w 190"/>
                  <a:gd name="T85" fmla="*/ 171 h 190"/>
                  <a:gd name="T86" fmla="*/ 59 w 190"/>
                  <a:gd name="T87" fmla="*/ 176 h 190"/>
                  <a:gd name="T88" fmla="*/ 64 w 190"/>
                  <a:gd name="T89" fmla="*/ 185 h 190"/>
                  <a:gd name="T90" fmla="*/ 77 w 190"/>
                  <a:gd name="T91" fmla="*/ 174 h 190"/>
                  <a:gd name="T92" fmla="*/ 86 w 190"/>
                  <a:gd name="T93" fmla="*/ 189 h 190"/>
                  <a:gd name="T94" fmla="*/ 95 w 190"/>
                  <a:gd name="T95" fmla="*/ 183 h 190"/>
                  <a:gd name="T96" fmla="*/ 108 w 190"/>
                  <a:gd name="T97" fmla="*/ 184 h 190"/>
                  <a:gd name="T98" fmla="*/ 120 w 190"/>
                  <a:gd name="T99" fmla="*/ 182 h 190"/>
                  <a:gd name="T100" fmla="*/ 132 w 190"/>
                  <a:gd name="T101" fmla="*/ 175 h 190"/>
                  <a:gd name="T102" fmla="*/ 139 w 190"/>
                  <a:gd name="T103" fmla="*/ 179 h 190"/>
                  <a:gd name="T104" fmla="*/ 78 w 190"/>
                  <a:gd name="T105" fmla="*/ 74 h 190"/>
                  <a:gd name="T106" fmla="*/ 86 w 190"/>
                  <a:gd name="T107" fmla="*/ 76 h 190"/>
                  <a:gd name="T108" fmla="*/ 121 w 190"/>
                  <a:gd name="T109" fmla="*/ 88 h 190"/>
                  <a:gd name="T110" fmla="*/ 124 w 190"/>
                  <a:gd name="T111" fmla="*/ 80 h 190"/>
                  <a:gd name="T112" fmla="*/ 77 w 190"/>
                  <a:gd name="T113" fmla="*/ 104 h 190"/>
                  <a:gd name="T114" fmla="*/ 81 w 190"/>
                  <a:gd name="T115" fmla="*/ 102 h 190"/>
                  <a:gd name="T116" fmla="*/ 102 w 190"/>
                  <a:gd name="T117" fmla="*/ 108 h 190"/>
                  <a:gd name="T118" fmla="*/ 104 w 190"/>
                  <a:gd name="T119" fmla="*/ 113 h 190"/>
                  <a:gd name="T120" fmla="*/ 102 w 190"/>
                  <a:gd name="T121" fmla="*/ 12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0" h="190">
                    <a:moveTo>
                      <a:pt x="143" y="171"/>
                    </a:moveTo>
                    <a:cubicBezTo>
                      <a:pt x="142" y="169"/>
                      <a:pt x="142" y="169"/>
                      <a:pt x="142" y="169"/>
                    </a:cubicBezTo>
                    <a:cubicBezTo>
                      <a:pt x="140" y="167"/>
                      <a:pt x="140" y="163"/>
                      <a:pt x="143" y="160"/>
                    </a:cubicBezTo>
                    <a:cubicBezTo>
                      <a:pt x="146" y="157"/>
                      <a:pt x="151" y="158"/>
                      <a:pt x="153" y="161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6" y="165"/>
                      <a:pt x="159" y="165"/>
                      <a:pt x="161" y="163"/>
                    </a:cubicBezTo>
                    <a:cubicBezTo>
                      <a:pt x="162" y="162"/>
                      <a:pt x="162" y="161"/>
                      <a:pt x="163" y="160"/>
                    </a:cubicBezTo>
                    <a:cubicBezTo>
                      <a:pt x="165" y="159"/>
                      <a:pt x="165" y="156"/>
                      <a:pt x="163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59" y="151"/>
                      <a:pt x="158" y="147"/>
                      <a:pt x="159" y="144"/>
                    </a:cubicBezTo>
                    <a:cubicBezTo>
                      <a:pt x="161" y="140"/>
                      <a:pt x="166" y="139"/>
                      <a:pt x="169" y="142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3" y="145"/>
                      <a:pt x="176" y="144"/>
                      <a:pt x="177" y="142"/>
                    </a:cubicBezTo>
                    <a:cubicBezTo>
                      <a:pt x="178" y="141"/>
                      <a:pt x="178" y="140"/>
                      <a:pt x="179" y="139"/>
                    </a:cubicBezTo>
                    <a:cubicBezTo>
                      <a:pt x="180" y="136"/>
                      <a:pt x="179" y="134"/>
                      <a:pt x="177" y="133"/>
                    </a:cubicBezTo>
                    <a:cubicBezTo>
                      <a:pt x="175" y="132"/>
                      <a:pt x="175" y="132"/>
                      <a:pt x="175" y="132"/>
                    </a:cubicBezTo>
                    <a:cubicBezTo>
                      <a:pt x="171" y="130"/>
                      <a:pt x="169" y="126"/>
                      <a:pt x="171" y="123"/>
                    </a:cubicBezTo>
                    <a:cubicBezTo>
                      <a:pt x="169" y="120"/>
                      <a:pt x="172" y="116"/>
                      <a:pt x="176" y="118"/>
                    </a:cubicBezTo>
                    <a:cubicBezTo>
                      <a:pt x="181" y="120"/>
                      <a:pt x="181" y="120"/>
                      <a:pt x="181" y="120"/>
                    </a:cubicBezTo>
                    <a:cubicBezTo>
                      <a:pt x="184" y="121"/>
                      <a:pt x="186" y="119"/>
                      <a:pt x="187" y="117"/>
                    </a:cubicBezTo>
                    <a:cubicBezTo>
                      <a:pt x="187" y="116"/>
                      <a:pt x="188" y="114"/>
                      <a:pt x="188" y="113"/>
                    </a:cubicBezTo>
                    <a:cubicBezTo>
                      <a:pt x="188" y="111"/>
                      <a:pt x="186" y="108"/>
                      <a:pt x="184" y="108"/>
                    </a:cubicBezTo>
                    <a:cubicBezTo>
                      <a:pt x="182" y="108"/>
                      <a:pt x="182" y="108"/>
                      <a:pt x="182" y="108"/>
                    </a:cubicBezTo>
                    <a:cubicBezTo>
                      <a:pt x="178" y="107"/>
                      <a:pt x="175" y="104"/>
                      <a:pt x="175" y="100"/>
                    </a:cubicBezTo>
                    <a:cubicBezTo>
                      <a:pt x="176" y="97"/>
                      <a:pt x="179" y="94"/>
                      <a:pt x="183" y="94"/>
                    </a:cubicBezTo>
                    <a:cubicBezTo>
                      <a:pt x="185" y="94"/>
                      <a:pt x="185" y="94"/>
                      <a:pt x="185" y="94"/>
                    </a:cubicBezTo>
                    <a:cubicBezTo>
                      <a:pt x="187" y="95"/>
                      <a:pt x="190" y="93"/>
                      <a:pt x="189" y="90"/>
                    </a:cubicBezTo>
                    <a:cubicBezTo>
                      <a:pt x="189" y="89"/>
                      <a:pt x="189" y="87"/>
                      <a:pt x="189" y="86"/>
                    </a:cubicBezTo>
                    <a:cubicBezTo>
                      <a:pt x="189" y="84"/>
                      <a:pt x="186" y="82"/>
                      <a:pt x="184" y="82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178" y="84"/>
                      <a:pt x="174" y="81"/>
                      <a:pt x="174" y="77"/>
                    </a:cubicBezTo>
                    <a:cubicBezTo>
                      <a:pt x="173" y="74"/>
                      <a:pt x="175" y="70"/>
                      <a:pt x="179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3" y="69"/>
                      <a:pt x="185" y="66"/>
                      <a:pt x="184" y="63"/>
                    </a:cubicBezTo>
                    <a:cubicBezTo>
                      <a:pt x="184" y="62"/>
                      <a:pt x="183" y="61"/>
                      <a:pt x="183" y="60"/>
                    </a:cubicBezTo>
                    <a:cubicBezTo>
                      <a:pt x="182" y="58"/>
                      <a:pt x="179" y="57"/>
                      <a:pt x="177" y="58"/>
                    </a:cubicBezTo>
                    <a:cubicBezTo>
                      <a:pt x="175" y="59"/>
                      <a:pt x="175" y="59"/>
                      <a:pt x="175" y="59"/>
                    </a:cubicBezTo>
                    <a:cubicBezTo>
                      <a:pt x="171" y="61"/>
                      <a:pt x="167" y="59"/>
                      <a:pt x="166" y="56"/>
                    </a:cubicBezTo>
                    <a:cubicBezTo>
                      <a:pt x="164" y="53"/>
                      <a:pt x="165" y="48"/>
                      <a:pt x="168" y="47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5"/>
                      <a:pt x="173" y="42"/>
                      <a:pt x="172" y="40"/>
                    </a:cubicBezTo>
                    <a:cubicBezTo>
                      <a:pt x="171" y="39"/>
                      <a:pt x="170" y="38"/>
                      <a:pt x="169" y="37"/>
                    </a:cubicBezTo>
                    <a:cubicBezTo>
                      <a:pt x="168" y="35"/>
                      <a:pt x="165" y="34"/>
                      <a:pt x="163" y="36"/>
                    </a:cubicBezTo>
                    <a:cubicBezTo>
                      <a:pt x="161" y="38"/>
                      <a:pt x="161" y="38"/>
                      <a:pt x="161" y="38"/>
                    </a:cubicBezTo>
                    <a:cubicBezTo>
                      <a:pt x="159" y="40"/>
                      <a:pt x="155" y="40"/>
                      <a:pt x="153" y="38"/>
                    </a:cubicBezTo>
                    <a:cubicBezTo>
                      <a:pt x="149" y="36"/>
                      <a:pt x="149" y="31"/>
                      <a:pt x="152" y="28"/>
                    </a:cubicBezTo>
                    <a:cubicBezTo>
                      <a:pt x="153" y="27"/>
                      <a:pt x="153" y="27"/>
                      <a:pt x="153" y="27"/>
                    </a:cubicBezTo>
                    <a:cubicBezTo>
                      <a:pt x="155" y="25"/>
                      <a:pt x="155" y="22"/>
                      <a:pt x="153" y="20"/>
                    </a:cubicBezTo>
                    <a:cubicBezTo>
                      <a:pt x="152" y="19"/>
                      <a:pt x="151" y="19"/>
                      <a:pt x="150" y="18"/>
                    </a:cubicBezTo>
                    <a:cubicBezTo>
                      <a:pt x="148" y="16"/>
                      <a:pt x="145" y="17"/>
                      <a:pt x="144" y="19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5"/>
                      <a:pt x="136" y="26"/>
                      <a:pt x="133" y="24"/>
                    </a:cubicBezTo>
                    <a:cubicBezTo>
                      <a:pt x="130" y="22"/>
                      <a:pt x="129" y="18"/>
                      <a:pt x="131" y="15"/>
                    </a:cubicBezTo>
                    <a:cubicBezTo>
                      <a:pt x="131" y="13"/>
                      <a:pt x="131" y="13"/>
                      <a:pt x="131" y="13"/>
                    </a:cubicBezTo>
                    <a:cubicBezTo>
                      <a:pt x="133" y="11"/>
                      <a:pt x="132" y="8"/>
                      <a:pt x="129" y="7"/>
                    </a:cubicBezTo>
                    <a:cubicBezTo>
                      <a:pt x="128" y="6"/>
                      <a:pt x="127" y="6"/>
                      <a:pt x="126" y="6"/>
                    </a:cubicBezTo>
                    <a:cubicBezTo>
                      <a:pt x="123" y="5"/>
                      <a:pt x="121" y="6"/>
                      <a:pt x="120" y="9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5"/>
                      <a:pt x="115" y="17"/>
                      <a:pt x="111" y="16"/>
                    </a:cubicBezTo>
                    <a:cubicBezTo>
                      <a:pt x="108" y="15"/>
                      <a:pt x="106" y="11"/>
                      <a:pt x="106" y="8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7" y="3"/>
                      <a:pt x="106" y="1"/>
                      <a:pt x="103" y="1"/>
                    </a:cubicBezTo>
                    <a:cubicBezTo>
                      <a:pt x="102" y="1"/>
                      <a:pt x="101" y="1"/>
                      <a:pt x="99" y="0"/>
                    </a:cubicBezTo>
                    <a:cubicBezTo>
                      <a:pt x="97" y="0"/>
                      <a:pt x="95" y="2"/>
                      <a:pt x="95" y="5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11"/>
                      <a:pt x="92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5" y="15"/>
                      <a:pt x="82" y="12"/>
                      <a:pt x="81" y="8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4"/>
                      <a:pt x="79" y="2"/>
                      <a:pt x="76" y="2"/>
                    </a:cubicBezTo>
                    <a:cubicBezTo>
                      <a:pt x="75" y="2"/>
                      <a:pt x="74" y="3"/>
                      <a:pt x="72" y="3"/>
                    </a:cubicBezTo>
                    <a:cubicBezTo>
                      <a:pt x="70" y="4"/>
                      <a:pt x="69" y="6"/>
                      <a:pt x="69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1" y="14"/>
                      <a:pt x="70" y="18"/>
                      <a:pt x="66" y="19"/>
                    </a:cubicBezTo>
                    <a:cubicBezTo>
                      <a:pt x="63" y="21"/>
                      <a:pt x="59" y="19"/>
                      <a:pt x="57" y="15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1"/>
                      <a:pt x="53" y="10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48" y="12"/>
                      <a:pt x="47" y="13"/>
                    </a:cubicBezTo>
                    <a:cubicBezTo>
                      <a:pt x="45" y="14"/>
                      <a:pt x="45" y="17"/>
                      <a:pt x="46" y="19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24"/>
                      <a:pt x="49" y="28"/>
                      <a:pt x="46" y="31"/>
                    </a:cubicBezTo>
                    <a:cubicBezTo>
                      <a:pt x="43" y="33"/>
                      <a:pt x="39" y="32"/>
                      <a:pt x="36" y="29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25"/>
                      <a:pt x="31" y="25"/>
                      <a:pt x="29" y="27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4" y="32"/>
                      <a:pt x="25" y="34"/>
                      <a:pt x="27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31" y="40"/>
                      <a:pt x="32" y="44"/>
                      <a:pt x="30" y="47"/>
                    </a:cubicBezTo>
                    <a:cubicBezTo>
                      <a:pt x="27" y="50"/>
                      <a:pt x="23" y="50"/>
                      <a:pt x="20" y="48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7" y="45"/>
                      <a:pt x="14" y="46"/>
                      <a:pt x="12" y="48"/>
                    </a:cubicBezTo>
                    <a:cubicBezTo>
                      <a:pt x="12" y="49"/>
                      <a:pt x="11" y="51"/>
                      <a:pt x="11" y="52"/>
                    </a:cubicBezTo>
                    <a:cubicBezTo>
                      <a:pt x="9" y="54"/>
                      <a:pt x="10" y="57"/>
                      <a:pt x="13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0"/>
                      <a:pt x="20" y="64"/>
                      <a:pt x="19" y="67"/>
                    </a:cubicBezTo>
                    <a:cubicBezTo>
                      <a:pt x="20" y="70"/>
                      <a:pt x="17" y="74"/>
                      <a:pt x="14" y="73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6" y="69"/>
                      <a:pt x="3" y="71"/>
                      <a:pt x="3" y="73"/>
                    </a:cubicBezTo>
                    <a:cubicBezTo>
                      <a:pt x="2" y="75"/>
                      <a:pt x="2" y="76"/>
                      <a:pt x="2" y="77"/>
                    </a:cubicBezTo>
                    <a:cubicBezTo>
                      <a:pt x="1" y="80"/>
                      <a:pt x="3" y="82"/>
                      <a:pt x="6" y="82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11" y="83"/>
                      <a:pt x="14" y="85"/>
                      <a:pt x="14" y="89"/>
                    </a:cubicBezTo>
                    <a:cubicBezTo>
                      <a:pt x="14" y="93"/>
                      <a:pt x="11" y="96"/>
                      <a:pt x="7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2" y="96"/>
                      <a:pt x="0" y="98"/>
                      <a:pt x="0" y="100"/>
                    </a:cubicBezTo>
                    <a:cubicBezTo>
                      <a:pt x="0" y="102"/>
                      <a:pt x="0" y="103"/>
                      <a:pt x="0" y="104"/>
                    </a:cubicBezTo>
                    <a:cubicBezTo>
                      <a:pt x="1" y="107"/>
                      <a:pt x="3" y="108"/>
                      <a:pt x="6" y="108"/>
                    </a:cubicBezTo>
                    <a:cubicBezTo>
                      <a:pt x="8" y="107"/>
                      <a:pt x="8" y="107"/>
                      <a:pt x="8" y="107"/>
                    </a:cubicBezTo>
                    <a:cubicBezTo>
                      <a:pt x="11" y="107"/>
                      <a:pt x="14" y="108"/>
                      <a:pt x="15" y="112"/>
                    </a:cubicBezTo>
                    <a:cubicBezTo>
                      <a:pt x="17" y="116"/>
                      <a:pt x="15" y="120"/>
                      <a:pt x="10" y="121"/>
                    </a:cubicBezTo>
                    <a:cubicBezTo>
                      <a:pt x="9" y="121"/>
                      <a:pt x="9" y="121"/>
                      <a:pt x="9" y="121"/>
                    </a:cubicBezTo>
                    <a:cubicBezTo>
                      <a:pt x="6" y="122"/>
                      <a:pt x="5" y="124"/>
                      <a:pt x="5" y="127"/>
                    </a:cubicBezTo>
                    <a:cubicBezTo>
                      <a:pt x="6" y="128"/>
                      <a:pt x="6" y="129"/>
                      <a:pt x="7" y="130"/>
                    </a:cubicBezTo>
                    <a:cubicBezTo>
                      <a:pt x="8" y="133"/>
                      <a:pt x="11" y="134"/>
                      <a:pt x="13" y="132"/>
                    </a:cubicBezTo>
                    <a:cubicBezTo>
                      <a:pt x="15" y="131"/>
                      <a:pt x="15" y="131"/>
                      <a:pt x="15" y="131"/>
                    </a:cubicBezTo>
                    <a:cubicBezTo>
                      <a:pt x="18" y="130"/>
                      <a:pt x="22" y="131"/>
                      <a:pt x="24" y="134"/>
                    </a:cubicBezTo>
                    <a:cubicBezTo>
                      <a:pt x="26" y="138"/>
                      <a:pt x="24" y="142"/>
                      <a:pt x="21" y="143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17" y="146"/>
                      <a:pt x="16" y="149"/>
                      <a:pt x="18" y="151"/>
                    </a:cubicBezTo>
                    <a:cubicBezTo>
                      <a:pt x="19" y="152"/>
                      <a:pt x="19" y="153"/>
                      <a:pt x="20" y="154"/>
                    </a:cubicBezTo>
                    <a:cubicBezTo>
                      <a:pt x="22" y="156"/>
                      <a:pt x="25" y="156"/>
                      <a:pt x="27" y="154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31" y="150"/>
                      <a:pt x="34" y="150"/>
                      <a:pt x="37" y="152"/>
                    </a:cubicBezTo>
                    <a:cubicBezTo>
                      <a:pt x="40" y="154"/>
                      <a:pt x="41" y="159"/>
                      <a:pt x="38" y="162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5" y="165"/>
                      <a:pt x="35" y="168"/>
                      <a:pt x="37" y="170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42" y="174"/>
                      <a:pt x="45" y="173"/>
                      <a:pt x="46" y="171"/>
                    </a:cubicBezTo>
                    <a:cubicBezTo>
                      <a:pt x="47" y="169"/>
                      <a:pt x="47" y="169"/>
                      <a:pt x="47" y="169"/>
                    </a:cubicBezTo>
                    <a:cubicBezTo>
                      <a:pt x="49" y="166"/>
                      <a:pt x="52" y="165"/>
                      <a:pt x="55" y="166"/>
                    </a:cubicBezTo>
                    <a:cubicBezTo>
                      <a:pt x="59" y="167"/>
                      <a:pt x="61" y="172"/>
                      <a:pt x="59" y="176"/>
                    </a:cubicBezTo>
                    <a:cubicBezTo>
                      <a:pt x="58" y="177"/>
                      <a:pt x="58" y="177"/>
                      <a:pt x="58" y="177"/>
                    </a:cubicBezTo>
                    <a:cubicBezTo>
                      <a:pt x="57" y="179"/>
                      <a:pt x="58" y="182"/>
                      <a:pt x="60" y="183"/>
                    </a:cubicBezTo>
                    <a:cubicBezTo>
                      <a:pt x="61" y="184"/>
                      <a:pt x="63" y="184"/>
                      <a:pt x="64" y="185"/>
                    </a:cubicBezTo>
                    <a:cubicBezTo>
                      <a:pt x="66" y="185"/>
                      <a:pt x="69" y="184"/>
                      <a:pt x="69" y="182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71" y="176"/>
                      <a:pt x="74" y="174"/>
                      <a:pt x="77" y="174"/>
                    </a:cubicBezTo>
                    <a:cubicBezTo>
                      <a:pt x="81" y="174"/>
                      <a:pt x="84" y="178"/>
                      <a:pt x="83" y="182"/>
                    </a:cubicBezTo>
                    <a:cubicBezTo>
                      <a:pt x="83" y="184"/>
                      <a:pt x="83" y="184"/>
                      <a:pt x="83" y="184"/>
                    </a:cubicBezTo>
                    <a:cubicBezTo>
                      <a:pt x="82" y="187"/>
                      <a:pt x="84" y="189"/>
                      <a:pt x="86" y="189"/>
                    </a:cubicBezTo>
                    <a:cubicBezTo>
                      <a:pt x="88" y="190"/>
                      <a:pt x="89" y="190"/>
                      <a:pt x="90" y="190"/>
                    </a:cubicBezTo>
                    <a:cubicBezTo>
                      <a:pt x="93" y="190"/>
                      <a:pt x="95" y="188"/>
                      <a:pt x="95" y="185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4" y="179"/>
                      <a:pt x="97" y="176"/>
                      <a:pt x="101" y="176"/>
                    </a:cubicBezTo>
                    <a:cubicBezTo>
                      <a:pt x="104" y="174"/>
                      <a:pt x="108" y="176"/>
                      <a:pt x="108" y="180"/>
                    </a:cubicBezTo>
                    <a:cubicBezTo>
                      <a:pt x="108" y="184"/>
                      <a:pt x="108" y="184"/>
                      <a:pt x="108" y="184"/>
                    </a:cubicBezTo>
                    <a:cubicBezTo>
                      <a:pt x="108" y="187"/>
                      <a:pt x="111" y="189"/>
                      <a:pt x="113" y="188"/>
                    </a:cubicBezTo>
                    <a:cubicBezTo>
                      <a:pt x="115" y="188"/>
                      <a:pt x="116" y="187"/>
                      <a:pt x="117" y="187"/>
                    </a:cubicBezTo>
                    <a:cubicBezTo>
                      <a:pt x="120" y="187"/>
                      <a:pt x="121" y="184"/>
                      <a:pt x="120" y="182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8" y="176"/>
                      <a:pt x="120" y="171"/>
                      <a:pt x="125" y="170"/>
                    </a:cubicBezTo>
                    <a:cubicBezTo>
                      <a:pt x="128" y="170"/>
                      <a:pt x="131" y="172"/>
                      <a:pt x="132" y="175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4" y="179"/>
                      <a:pt x="136" y="180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40" y="178"/>
                      <a:pt x="141" y="178"/>
                      <a:pt x="142" y="177"/>
                    </a:cubicBezTo>
                    <a:cubicBezTo>
                      <a:pt x="144" y="176"/>
                      <a:pt x="145" y="173"/>
                      <a:pt x="143" y="171"/>
                    </a:cubicBezTo>
                    <a:close/>
                    <a:moveTo>
                      <a:pt x="78" y="74"/>
                    </a:moveTo>
                    <a:cubicBezTo>
                      <a:pt x="77" y="71"/>
                      <a:pt x="78" y="68"/>
                      <a:pt x="80" y="66"/>
                    </a:cubicBezTo>
                    <a:cubicBezTo>
                      <a:pt x="83" y="65"/>
                      <a:pt x="87" y="66"/>
                      <a:pt x="88" y="69"/>
                    </a:cubicBezTo>
                    <a:cubicBezTo>
                      <a:pt x="90" y="71"/>
                      <a:pt x="89" y="75"/>
                      <a:pt x="86" y="76"/>
                    </a:cubicBezTo>
                    <a:cubicBezTo>
                      <a:pt x="83" y="78"/>
                      <a:pt x="79" y="77"/>
                      <a:pt x="78" y="74"/>
                    </a:cubicBezTo>
                    <a:close/>
                    <a:moveTo>
                      <a:pt x="124" y="80"/>
                    </a:moveTo>
                    <a:cubicBezTo>
                      <a:pt x="125" y="83"/>
                      <a:pt x="124" y="86"/>
                      <a:pt x="121" y="88"/>
                    </a:cubicBezTo>
                    <a:cubicBezTo>
                      <a:pt x="118" y="89"/>
                      <a:pt x="115" y="88"/>
                      <a:pt x="113" y="85"/>
                    </a:cubicBezTo>
                    <a:cubicBezTo>
                      <a:pt x="112" y="83"/>
                      <a:pt x="113" y="79"/>
                      <a:pt x="116" y="78"/>
                    </a:cubicBezTo>
                    <a:cubicBezTo>
                      <a:pt x="119" y="76"/>
                      <a:pt x="122" y="77"/>
                      <a:pt x="124" y="80"/>
                    </a:cubicBezTo>
                    <a:close/>
                    <a:moveTo>
                      <a:pt x="67" y="109"/>
                    </a:moveTo>
                    <a:cubicBezTo>
                      <a:pt x="65" y="107"/>
                      <a:pt x="66" y="103"/>
                      <a:pt x="69" y="102"/>
                    </a:cubicBezTo>
                    <a:cubicBezTo>
                      <a:pt x="72" y="100"/>
                      <a:pt x="75" y="101"/>
                      <a:pt x="77" y="104"/>
                    </a:cubicBezTo>
                    <a:cubicBezTo>
                      <a:pt x="78" y="107"/>
                      <a:pt x="77" y="110"/>
                      <a:pt x="74" y="112"/>
                    </a:cubicBezTo>
                    <a:cubicBezTo>
                      <a:pt x="72" y="113"/>
                      <a:pt x="68" y="112"/>
                      <a:pt x="67" y="109"/>
                    </a:cubicBezTo>
                    <a:close/>
                    <a:moveTo>
                      <a:pt x="81" y="102"/>
                    </a:moveTo>
                    <a:cubicBezTo>
                      <a:pt x="78" y="95"/>
                      <a:pt x="80" y="86"/>
                      <a:pt x="88" y="82"/>
                    </a:cubicBezTo>
                    <a:cubicBezTo>
                      <a:pt x="95" y="78"/>
                      <a:pt x="104" y="81"/>
                      <a:pt x="108" y="88"/>
                    </a:cubicBezTo>
                    <a:cubicBezTo>
                      <a:pt x="112" y="96"/>
                      <a:pt x="109" y="105"/>
                      <a:pt x="102" y="108"/>
                    </a:cubicBezTo>
                    <a:cubicBezTo>
                      <a:pt x="94" y="112"/>
                      <a:pt x="85" y="109"/>
                      <a:pt x="81" y="102"/>
                    </a:cubicBezTo>
                    <a:close/>
                    <a:moveTo>
                      <a:pt x="102" y="121"/>
                    </a:moveTo>
                    <a:cubicBezTo>
                      <a:pt x="100" y="118"/>
                      <a:pt x="102" y="114"/>
                      <a:pt x="104" y="113"/>
                    </a:cubicBezTo>
                    <a:cubicBezTo>
                      <a:pt x="107" y="111"/>
                      <a:pt x="111" y="113"/>
                      <a:pt x="112" y="115"/>
                    </a:cubicBezTo>
                    <a:cubicBezTo>
                      <a:pt x="114" y="118"/>
                      <a:pt x="113" y="122"/>
                      <a:pt x="110" y="123"/>
                    </a:cubicBezTo>
                    <a:cubicBezTo>
                      <a:pt x="107" y="125"/>
                      <a:pt x="103" y="124"/>
                      <a:pt x="102" y="1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41"/>
              <p:cNvSpPr>
                <a:spLocks noEditPoints="1"/>
              </p:cNvSpPr>
              <p:nvPr/>
            </p:nvSpPr>
            <p:spPr bwMode="auto">
              <a:xfrm>
                <a:off x="6607592" y="3575676"/>
                <a:ext cx="1232549" cy="1236621"/>
              </a:xfrm>
              <a:custGeom>
                <a:avLst/>
                <a:gdLst>
                  <a:gd name="T0" fmla="*/ 619 w 640"/>
                  <a:gd name="T1" fmla="*/ 436 h 642"/>
                  <a:gd name="T2" fmla="*/ 614 w 640"/>
                  <a:gd name="T3" fmla="*/ 371 h 642"/>
                  <a:gd name="T4" fmla="*/ 625 w 640"/>
                  <a:gd name="T5" fmla="*/ 332 h 642"/>
                  <a:gd name="T6" fmla="*/ 623 w 640"/>
                  <a:gd name="T7" fmla="*/ 286 h 642"/>
                  <a:gd name="T8" fmla="*/ 608 w 640"/>
                  <a:gd name="T9" fmla="*/ 248 h 642"/>
                  <a:gd name="T10" fmla="*/ 609 w 640"/>
                  <a:gd name="T11" fmla="*/ 182 h 642"/>
                  <a:gd name="T12" fmla="*/ 547 w 640"/>
                  <a:gd name="T13" fmla="*/ 167 h 642"/>
                  <a:gd name="T14" fmla="*/ 550 w 640"/>
                  <a:gd name="T15" fmla="*/ 97 h 642"/>
                  <a:gd name="T16" fmla="*/ 488 w 640"/>
                  <a:gd name="T17" fmla="*/ 74 h 642"/>
                  <a:gd name="T18" fmla="*/ 457 w 640"/>
                  <a:gd name="T19" fmla="*/ 48 h 642"/>
                  <a:gd name="T20" fmla="*/ 414 w 640"/>
                  <a:gd name="T21" fmla="*/ 31 h 642"/>
                  <a:gd name="T22" fmla="*/ 374 w 640"/>
                  <a:gd name="T23" fmla="*/ 29 h 642"/>
                  <a:gd name="T24" fmla="*/ 314 w 640"/>
                  <a:gd name="T25" fmla="*/ 0 h 642"/>
                  <a:gd name="T26" fmla="*/ 266 w 640"/>
                  <a:gd name="T27" fmla="*/ 52 h 642"/>
                  <a:gd name="T28" fmla="*/ 224 w 640"/>
                  <a:gd name="T29" fmla="*/ 15 h 642"/>
                  <a:gd name="T30" fmla="*/ 200 w 640"/>
                  <a:gd name="T31" fmla="*/ 75 h 642"/>
                  <a:gd name="T32" fmla="*/ 131 w 640"/>
                  <a:gd name="T33" fmla="*/ 62 h 642"/>
                  <a:gd name="T34" fmla="*/ 100 w 640"/>
                  <a:gd name="T35" fmla="*/ 120 h 642"/>
                  <a:gd name="T36" fmla="*/ 70 w 640"/>
                  <a:gd name="T37" fmla="*/ 147 h 642"/>
                  <a:gd name="T38" fmla="*/ 47 w 640"/>
                  <a:gd name="T39" fmla="*/ 187 h 642"/>
                  <a:gd name="T40" fmla="*/ 39 w 640"/>
                  <a:gd name="T41" fmla="*/ 227 h 642"/>
                  <a:gd name="T42" fmla="*/ 2 w 640"/>
                  <a:gd name="T43" fmla="*/ 281 h 642"/>
                  <a:gd name="T44" fmla="*/ 47 w 640"/>
                  <a:gd name="T45" fmla="*/ 332 h 642"/>
                  <a:gd name="T46" fmla="*/ 6 w 640"/>
                  <a:gd name="T47" fmla="*/ 385 h 642"/>
                  <a:gd name="T48" fmla="*/ 46 w 640"/>
                  <a:gd name="T49" fmla="*/ 438 h 642"/>
                  <a:gd name="T50" fmla="*/ 58 w 640"/>
                  <a:gd name="T51" fmla="*/ 476 h 642"/>
                  <a:gd name="T52" fmla="*/ 85 w 640"/>
                  <a:gd name="T53" fmla="*/ 514 h 642"/>
                  <a:gd name="T54" fmla="*/ 117 w 640"/>
                  <a:gd name="T55" fmla="*/ 538 h 642"/>
                  <a:gd name="T56" fmla="*/ 152 w 640"/>
                  <a:gd name="T57" fmla="*/ 594 h 642"/>
                  <a:gd name="T58" fmla="*/ 217 w 640"/>
                  <a:gd name="T59" fmla="*/ 574 h 642"/>
                  <a:gd name="T60" fmla="*/ 248 w 640"/>
                  <a:gd name="T61" fmla="*/ 633 h 642"/>
                  <a:gd name="T62" fmla="*/ 313 w 640"/>
                  <a:gd name="T63" fmla="*/ 619 h 642"/>
                  <a:gd name="T64" fmla="*/ 353 w 640"/>
                  <a:gd name="T65" fmla="*/ 624 h 642"/>
                  <a:gd name="T66" fmla="*/ 398 w 640"/>
                  <a:gd name="T67" fmla="*/ 615 h 642"/>
                  <a:gd name="T68" fmla="*/ 437 w 640"/>
                  <a:gd name="T69" fmla="*/ 603 h 642"/>
                  <a:gd name="T70" fmla="*/ 478 w 640"/>
                  <a:gd name="T71" fmla="*/ 581 h 642"/>
                  <a:gd name="T72" fmla="*/ 506 w 640"/>
                  <a:gd name="T73" fmla="*/ 553 h 642"/>
                  <a:gd name="T74" fmla="*/ 567 w 640"/>
                  <a:gd name="T75" fmla="*/ 526 h 642"/>
                  <a:gd name="T76" fmla="*/ 557 w 640"/>
                  <a:gd name="T77" fmla="*/ 459 h 642"/>
                  <a:gd name="T78" fmla="*/ 540 w 640"/>
                  <a:gd name="T79" fmla="*/ 327 h 642"/>
                  <a:gd name="T80" fmla="*/ 480 w 640"/>
                  <a:gd name="T81" fmla="*/ 170 h 642"/>
                  <a:gd name="T82" fmla="*/ 346 w 640"/>
                  <a:gd name="T83" fmla="*/ 103 h 642"/>
                  <a:gd name="T84" fmla="*/ 326 w 640"/>
                  <a:gd name="T85" fmla="*/ 111 h 642"/>
                  <a:gd name="T86" fmla="*/ 169 w 640"/>
                  <a:gd name="T87" fmla="*/ 161 h 642"/>
                  <a:gd name="T88" fmla="*/ 102 w 640"/>
                  <a:gd name="T89" fmla="*/ 295 h 642"/>
                  <a:gd name="T90" fmla="*/ 101 w 640"/>
                  <a:gd name="T91" fmla="*/ 315 h 642"/>
                  <a:gd name="T92" fmla="*/ 161 w 640"/>
                  <a:gd name="T93" fmla="*/ 472 h 642"/>
                  <a:gd name="T94" fmla="*/ 295 w 640"/>
                  <a:gd name="T95" fmla="*/ 539 h 642"/>
                  <a:gd name="T96" fmla="*/ 393 w 640"/>
                  <a:gd name="T97" fmla="*/ 164 h 642"/>
                  <a:gd name="T98" fmla="*/ 314 w 640"/>
                  <a:gd name="T99" fmla="*/ 540 h 642"/>
                  <a:gd name="T100" fmla="*/ 386 w 640"/>
                  <a:gd name="T101" fmla="*/ 530 h 642"/>
                  <a:gd name="T102" fmla="*/ 528 w 640"/>
                  <a:gd name="T103" fmla="*/ 346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0" h="642">
                    <a:moveTo>
                      <a:pt x="576" y="444"/>
                    </a:moveTo>
                    <a:cubicBezTo>
                      <a:pt x="594" y="455"/>
                      <a:pt x="594" y="455"/>
                      <a:pt x="594" y="455"/>
                    </a:cubicBezTo>
                    <a:cubicBezTo>
                      <a:pt x="601" y="459"/>
                      <a:pt x="611" y="456"/>
                      <a:pt x="614" y="448"/>
                    </a:cubicBezTo>
                    <a:cubicBezTo>
                      <a:pt x="616" y="444"/>
                      <a:pt x="618" y="440"/>
                      <a:pt x="619" y="436"/>
                    </a:cubicBezTo>
                    <a:cubicBezTo>
                      <a:pt x="622" y="428"/>
                      <a:pt x="618" y="420"/>
                      <a:pt x="610" y="417"/>
                    </a:cubicBezTo>
                    <a:cubicBezTo>
                      <a:pt x="603" y="415"/>
                      <a:pt x="603" y="415"/>
                      <a:pt x="603" y="415"/>
                    </a:cubicBezTo>
                    <a:cubicBezTo>
                      <a:pt x="592" y="412"/>
                      <a:pt x="584" y="402"/>
                      <a:pt x="585" y="391"/>
                    </a:cubicBezTo>
                    <a:cubicBezTo>
                      <a:pt x="587" y="376"/>
                      <a:pt x="601" y="367"/>
                      <a:pt x="614" y="371"/>
                    </a:cubicBezTo>
                    <a:cubicBezTo>
                      <a:pt x="620" y="372"/>
                      <a:pt x="620" y="372"/>
                      <a:pt x="620" y="372"/>
                    </a:cubicBezTo>
                    <a:cubicBezTo>
                      <a:pt x="629" y="375"/>
                      <a:pt x="637" y="369"/>
                      <a:pt x="638" y="360"/>
                    </a:cubicBezTo>
                    <a:cubicBezTo>
                      <a:pt x="639" y="356"/>
                      <a:pt x="639" y="352"/>
                      <a:pt x="640" y="348"/>
                    </a:cubicBezTo>
                    <a:cubicBezTo>
                      <a:pt x="640" y="339"/>
                      <a:pt x="634" y="332"/>
                      <a:pt x="625" y="332"/>
                    </a:cubicBezTo>
                    <a:cubicBezTo>
                      <a:pt x="618" y="332"/>
                      <a:pt x="618" y="332"/>
                      <a:pt x="618" y="332"/>
                    </a:cubicBezTo>
                    <a:cubicBezTo>
                      <a:pt x="607" y="332"/>
                      <a:pt x="596" y="325"/>
                      <a:pt x="594" y="314"/>
                    </a:cubicBezTo>
                    <a:cubicBezTo>
                      <a:pt x="591" y="299"/>
                      <a:pt x="602" y="286"/>
                      <a:pt x="616" y="286"/>
                    </a:cubicBezTo>
                    <a:cubicBezTo>
                      <a:pt x="623" y="286"/>
                      <a:pt x="623" y="286"/>
                      <a:pt x="623" y="286"/>
                    </a:cubicBezTo>
                    <a:cubicBezTo>
                      <a:pt x="631" y="286"/>
                      <a:pt x="638" y="278"/>
                      <a:pt x="637" y="269"/>
                    </a:cubicBezTo>
                    <a:cubicBezTo>
                      <a:pt x="636" y="265"/>
                      <a:pt x="635" y="261"/>
                      <a:pt x="634" y="256"/>
                    </a:cubicBezTo>
                    <a:cubicBezTo>
                      <a:pt x="633" y="248"/>
                      <a:pt x="624" y="243"/>
                      <a:pt x="616" y="246"/>
                    </a:cubicBezTo>
                    <a:cubicBezTo>
                      <a:pt x="608" y="248"/>
                      <a:pt x="608" y="248"/>
                      <a:pt x="608" y="248"/>
                    </a:cubicBezTo>
                    <a:cubicBezTo>
                      <a:pt x="596" y="252"/>
                      <a:pt x="583" y="245"/>
                      <a:pt x="579" y="233"/>
                    </a:cubicBezTo>
                    <a:cubicBezTo>
                      <a:pt x="576" y="221"/>
                      <a:pt x="582" y="208"/>
                      <a:pt x="595" y="204"/>
                    </a:cubicBezTo>
                    <a:cubicBezTo>
                      <a:pt x="601" y="202"/>
                      <a:pt x="601" y="202"/>
                      <a:pt x="601" y="202"/>
                    </a:cubicBezTo>
                    <a:cubicBezTo>
                      <a:pt x="609" y="199"/>
                      <a:pt x="613" y="190"/>
                      <a:pt x="609" y="182"/>
                    </a:cubicBezTo>
                    <a:cubicBezTo>
                      <a:pt x="607" y="178"/>
                      <a:pt x="605" y="174"/>
                      <a:pt x="603" y="171"/>
                    </a:cubicBezTo>
                    <a:cubicBezTo>
                      <a:pt x="599" y="163"/>
                      <a:pt x="590" y="161"/>
                      <a:pt x="583" y="165"/>
                    </a:cubicBezTo>
                    <a:cubicBezTo>
                      <a:pt x="577" y="169"/>
                      <a:pt x="577" y="169"/>
                      <a:pt x="577" y="169"/>
                    </a:cubicBezTo>
                    <a:cubicBezTo>
                      <a:pt x="567" y="176"/>
                      <a:pt x="554" y="175"/>
                      <a:pt x="547" y="167"/>
                    </a:cubicBezTo>
                    <a:cubicBezTo>
                      <a:pt x="537" y="156"/>
                      <a:pt x="539" y="139"/>
                      <a:pt x="550" y="132"/>
                    </a:cubicBezTo>
                    <a:cubicBezTo>
                      <a:pt x="556" y="128"/>
                      <a:pt x="556" y="128"/>
                      <a:pt x="556" y="128"/>
                    </a:cubicBezTo>
                    <a:cubicBezTo>
                      <a:pt x="563" y="123"/>
                      <a:pt x="564" y="113"/>
                      <a:pt x="558" y="106"/>
                    </a:cubicBezTo>
                    <a:cubicBezTo>
                      <a:pt x="556" y="103"/>
                      <a:pt x="553" y="100"/>
                      <a:pt x="550" y="97"/>
                    </a:cubicBezTo>
                    <a:cubicBezTo>
                      <a:pt x="544" y="91"/>
                      <a:pt x="534" y="91"/>
                      <a:pt x="528" y="98"/>
                    </a:cubicBezTo>
                    <a:cubicBezTo>
                      <a:pt x="524" y="103"/>
                      <a:pt x="524" y="103"/>
                      <a:pt x="524" y="103"/>
                    </a:cubicBezTo>
                    <a:cubicBezTo>
                      <a:pt x="516" y="112"/>
                      <a:pt x="504" y="115"/>
                      <a:pt x="494" y="109"/>
                    </a:cubicBezTo>
                    <a:cubicBezTo>
                      <a:pt x="481" y="102"/>
                      <a:pt x="479" y="85"/>
                      <a:pt x="488" y="74"/>
                    </a:cubicBezTo>
                    <a:cubicBezTo>
                      <a:pt x="492" y="70"/>
                      <a:pt x="492" y="70"/>
                      <a:pt x="492" y="70"/>
                    </a:cubicBezTo>
                    <a:cubicBezTo>
                      <a:pt x="497" y="63"/>
                      <a:pt x="496" y="53"/>
                      <a:pt x="488" y="48"/>
                    </a:cubicBezTo>
                    <a:cubicBezTo>
                      <a:pt x="485" y="46"/>
                      <a:pt x="481" y="44"/>
                      <a:pt x="477" y="41"/>
                    </a:cubicBezTo>
                    <a:cubicBezTo>
                      <a:pt x="470" y="37"/>
                      <a:pt x="460" y="40"/>
                      <a:pt x="457" y="48"/>
                    </a:cubicBezTo>
                    <a:cubicBezTo>
                      <a:pt x="454" y="55"/>
                      <a:pt x="454" y="55"/>
                      <a:pt x="454" y="55"/>
                    </a:cubicBezTo>
                    <a:cubicBezTo>
                      <a:pt x="450" y="65"/>
                      <a:pt x="438" y="71"/>
                      <a:pt x="427" y="69"/>
                    </a:cubicBezTo>
                    <a:cubicBezTo>
                      <a:pt x="413" y="65"/>
                      <a:pt x="406" y="50"/>
                      <a:pt x="412" y="37"/>
                    </a:cubicBezTo>
                    <a:cubicBezTo>
                      <a:pt x="414" y="31"/>
                      <a:pt x="414" y="31"/>
                      <a:pt x="414" y="31"/>
                    </a:cubicBezTo>
                    <a:cubicBezTo>
                      <a:pt x="418" y="23"/>
                      <a:pt x="413" y="14"/>
                      <a:pt x="405" y="12"/>
                    </a:cubicBezTo>
                    <a:cubicBezTo>
                      <a:pt x="401" y="11"/>
                      <a:pt x="396" y="9"/>
                      <a:pt x="392" y="9"/>
                    </a:cubicBezTo>
                    <a:cubicBezTo>
                      <a:pt x="384" y="7"/>
                      <a:pt x="376" y="12"/>
                      <a:pt x="375" y="21"/>
                    </a:cubicBezTo>
                    <a:cubicBezTo>
                      <a:pt x="374" y="29"/>
                      <a:pt x="374" y="29"/>
                      <a:pt x="374" y="29"/>
                    </a:cubicBezTo>
                    <a:cubicBezTo>
                      <a:pt x="372" y="41"/>
                      <a:pt x="360" y="50"/>
                      <a:pt x="348" y="49"/>
                    </a:cubicBezTo>
                    <a:cubicBezTo>
                      <a:pt x="337" y="52"/>
                      <a:pt x="325" y="43"/>
                      <a:pt x="327" y="31"/>
                    </a:cubicBezTo>
                    <a:cubicBezTo>
                      <a:pt x="329" y="17"/>
                      <a:pt x="329" y="17"/>
                      <a:pt x="329" y="17"/>
                    </a:cubicBezTo>
                    <a:cubicBezTo>
                      <a:pt x="330" y="8"/>
                      <a:pt x="323" y="0"/>
                      <a:pt x="314" y="0"/>
                    </a:cubicBezTo>
                    <a:cubicBezTo>
                      <a:pt x="310" y="0"/>
                      <a:pt x="306" y="1"/>
                      <a:pt x="301" y="1"/>
                    </a:cubicBezTo>
                    <a:cubicBezTo>
                      <a:pt x="293" y="1"/>
                      <a:pt x="286" y="9"/>
                      <a:pt x="288" y="18"/>
                    </a:cubicBezTo>
                    <a:cubicBezTo>
                      <a:pt x="289" y="25"/>
                      <a:pt x="289" y="25"/>
                      <a:pt x="289" y="25"/>
                    </a:cubicBezTo>
                    <a:cubicBezTo>
                      <a:pt x="291" y="39"/>
                      <a:pt x="281" y="52"/>
                      <a:pt x="266" y="52"/>
                    </a:cubicBezTo>
                    <a:cubicBezTo>
                      <a:pt x="255" y="52"/>
                      <a:pt x="245" y="43"/>
                      <a:pt x="244" y="32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1" y="18"/>
                      <a:pt x="233" y="13"/>
                      <a:pt x="224" y="15"/>
                    </a:cubicBezTo>
                    <a:cubicBezTo>
                      <a:pt x="224" y="15"/>
                      <a:pt x="224" y="15"/>
                      <a:pt x="224" y="15"/>
                    </a:cubicBezTo>
                    <a:cubicBezTo>
                      <a:pt x="220" y="17"/>
                      <a:pt x="216" y="18"/>
                      <a:pt x="212" y="19"/>
                    </a:cubicBezTo>
                    <a:cubicBezTo>
                      <a:pt x="204" y="22"/>
                      <a:pt x="200" y="31"/>
                      <a:pt x="204" y="39"/>
                    </a:cubicBezTo>
                    <a:cubicBezTo>
                      <a:pt x="207" y="46"/>
                      <a:pt x="207" y="46"/>
                      <a:pt x="207" y="46"/>
                    </a:cubicBezTo>
                    <a:cubicBezTo>
                      <a:pt x="212" y="56"/>
                      <a:pt x="209" y="68"/>
                      <a:pt x="200" y="75"/>
                    </a:cubicBezTo>
                    <a:cubicBezTo>
                      <a:pt x="188" y="83"/>
                      <a:pt x="172" y="79"/>
                      <a:pt x="166" y="66"/>
                    </a:cubicBezTo>
                    <a:cubicBezTo>
                      <a:pt x="163" y="60"/>
                      <a:pt x="163" y="60"/>
                      <a:pt x="163" y="60"/>
                    </a:cubicBezTo>
                    <a:cubicBezTo>
                      <a:pt x="159" y="52"/>
                      <a:pt x="149" y="50"/>
                      <a:pt x="142" y="55"/>
                    </a:cubicBezTo>
                    <a:cubicBezTo>
                      <a:pt x="138" y="57"/>
                      <a:pt x="135" y="59"/>
                      <a:pt x="131" y="62"/>
                    </a:cubicBezTo>
                    <a:cubicBezTo>
                      <a:pt x="124" y="67"/>
                      <a:pt x="123" y="77"/>
                      <a:pt x="129" y="83"/>
                    </a:cubicBezTo>
                    <a:cubicBezTo>
                      <a:pt x="134" y="89"/>
                      <a:pt x="134" y="89"/>
                      <a:pt x="134" y="89"/>
                    </a:cubicBezTo>
                    <a:cubicBezTo>
                      <a:pt x="141" y="97"/>
                      <a:pt x="142" y="110"/>
                      <a:pt x="135" y="119"/>
                    </a:cubicBezTo>
                    <a:cubicBezTo>
                      <a:pt x="126" y="130"/>
                      <a:pt x="109" y="130"/>
                      <a:pt x="100" y="120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0" y="109"/>
                      <a:pt x="80" y="109"/>
                      <a:pt x="74" y="116"/>
                    </a:cubicBezTo>
                    <a:cubicBezTo>
                      <a:pt x="71" y="119"/>
                      <a:pt x="69" y="122"/>
                      <a:pt x="66" y="126"/>
                    </a:cubicBezTo>
                    <a:cubicBezTo>
                      <a:pt x="61" y="133"/>
                      <a:pt x="63" y="142"/>
                      <a:pt x="70" y="147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87" y="158"/>
                      <a:pt x="91" y="172"/>
                      <a:pt x="84" y="183"/>
                    </a:cubicBezTo>
                    <a:cubicBezTo>
                      <a:pt x="88" y="194"/>
                      <a:pt x="75" y="204"/>
                      <a:pt x="65" y="198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0" y="182"/>
                      <a:pt x="30" y="185"/>
                      <a:pt x="26" y="193"/>
                    </a:cubicBezTo>
                    <a:cubicBezTo>
                      <a:pt x="25" y="197"/>
                      <a:pt x="23" y="201"/>
                      <a:pt x="21" y="205"/>
                    </a:cubicBezTo>
                    <a:cubicBezTo>
                      <a:pt x="18" y="213"/>
                      <a:pt x="23" y="222"/>
                      <a:pt x="31" y="225"/>
                    </a:cubicBezTo>
                    <a:cubicBezTo>
                      <a:pt x="39" y="227"/>
                      <a:pt x="39" y="227"/>
                      <a:pt x="39" y="227"/>
                    </a:cubicBezTo>
                    <a:cubicBezTo>
                      <a:pt x="51" y="230"/>
                      <a:pt x="58" y="243"/>
                      <a:pt x="55" y="255"/>
                    </a:cubicBezTo>
                    <a:cubicBezTo>
                      <a:pt x="51" y="267"/>
                      <a:pt x="39" y="274"/>
                      <a:pt x="26" y="271"/>
                    </a:cubicBezTo>
                    <a:cubicBezTo>
                      <a:pt x="20" y="269"/>
                      <a:pt x="20" y="269"/>
                      <a:pt x="20" y="269"/>
                    </a:cubicBezTo>
                    <a:cubicBezTo>
                      <a:pt x="12" y="267"/>
                      <a:pt x="3" y="273"/>
                      <a:pt x="2" y="281"/>
                    </a:cubicBezTo>
                    <a:cubicBezTo>
                      <a:pt x="2" y="286"/>
                      <a:pt x="1" y="290"/>
                      <a:pt x="1" y="294"/>
                    </a:cubicBezTo>
                    <a:cubicBezTo>
                      <a:pt x="0" y="303"/>
                      <a:pt x="7" y="310"/>
                      <a:pt x="16" y="310"/>
                    </a:cubicBezTo>
                    <a:cubicBezTo>
                      <a:pt x="23" y="310"/>
                      <a:pt x="23" y="310"/>
                      <a:pt x="23" y="310"/>
                    </a:cubicBezTo>
                    <a:cubicBezTo>
                      <a:pt x="36" y="310"/>
                      <a:pt x="47" y="320"/>
                      <a:pt x="47" y="332"/>
                    </a:cubicBezTo>
                    <a:cubicBezTo>
                      <a:pt x="47" y="345"/>
                      <a:pt x="37" y="356"/>
                      <a:pt x="24" y="356"/>
                    </a:cubicBezTo>
                    <a:cubicBezTo>
                      <a:pt x="18" y="356"/>
                      <a:pt x="18" y="356"/>
                      <a:pt x="18" y="356"/>
                    </a:cubicBezTo>
                    <a:cubicBezTo>
                      <a:pt x="9" y="356"/>
                      <a:pt x="3" y="364"/>
                      <a:pt x="4" y="373"/>
                    </a:cubicBezTo>
                    <a:cubicBezTo>
                      <a:pt x="5" y="377"/>
                      <a:pt x="5" y="381"/>
                      <a:pt x="6" y="385"/>
                    </a:cubicBezTo>
                    <a:cubicBezTo>
                      <a:pt x="8" y="394"/>
                      <a:pt x="17" y="399"/>
                      <a:pt x="25" y="396"/>
                    </a:cubicBezTo>
                    <a:cubicBezTo>
                      <a:pt x="32" y="394"/>
                      <a:pt x="32" y="394"/>
                      <a:pt x="32" y="394"/>
                    </a:cubicBezTo>
                    <a:cubicBezTo>
                      <a:pt x="44" y="390"/>
                      <a:pt x="57" y="397"/>
                      <a:pt x="61" y="409"/>
                    </a:cubicBezTo>
                    <a:cubicBezTo>
                      <a:pt x="65" y="421"/>
                      <a:pt x="58" y="434"/>
                      <a:pt x="46" y="438"/>
                    </a:cubicBezTo>
                    <a:cubicBezTo>
                      <a:pt x="40" y="440"/>
                      <a:pt x="40" y="440"/>
                      <a:pt x="40" y="440"/>
                    </a:cubicBezTo>
                    <a:cubicBezTo>
                      <a:pt x="32" y="442"/>
                      <a:pt x="28" y="452"/>
                      <a:pt x="31" y="460"/>
                    </a:cubicBezTo>
                    <a:cubicBezTo>
                      <a:pt x="33" y="464"/>
                      <a:pt x="35" y="467"/>
                      <a:pt x="37" y="471"/>
                    </a:cubicBezTo>
                    <a:cubicBezTo>
                      <a:pt x="41" y="479"/>
                      <a:pt x="51" y="481"/>
                      <a:pt x="58" y="476"/>
                    </a:cubicBezTo>
                    <a:cubicBezTo>
                      <a:pt x="64" y="472"/>
                      <a:pt x="64" y="472"/>
                      <a:pt x="64" y="472"/>
                    </a:cubicBezTo>
                    <a:cubicBezTo>
                      <a:pt x="73" y="466"/>
                      <a:pt x="86" y="467"/>
                      <a:pt x="94" y="475"/>
                    </a:cubicBezTo>
                    <a:cubicBezTo>
                      <a:pt x="104" y="486"/>
                      <a:pt x="102" y="503"/>
                      <a:pt x="90" y="510"/>
                    </a:cubicBezTo>
                    <a:cubicBezTo>
                      <a:pt x="85" y="514"/>
                      <a:pt x="85" y="514"/>
                      <a:pt x="85" y="514"/>
                    </a:cubicBezTo>
                    <a:cubicBezTo>
                      <a:pt x="78" y="519"/>
                      <a:pt x="76" y="529"/>
                      <a:pt x="82" y="535"/>
                    </a:cubicBezTo>
                    <a:cubicBezTo>
                      <a:pt x="85" y="539"/>
                      <a:pt x="88" y="542"/>
                      <a:pt x="91" y="545"/>
                    </a:cubicBezTo>
                    <a:cubicBezTo>
                      <a:pt x="97" y="551"/>
                      <a:pt x="107" y="551"/>
                      <a:pt x="112" y="544"/>
                    </a:cubicBezTo>
                    <a:cubicBezTo>
                      <a:pt x="117" y="538"/>
                      <a:pt x="117" y="538"/>
                      <a:pt x="117" y="538"/>
                    </a:cubicBezTo>
                    <a:cubicBezTo>
                      <a:pt x="126" y="528"/>
                      <a:pt x="140" y="527"/>
                      <a:pt x="150" y="535"/>
                    </a:cubicBezTo>
                    <a:cubicBezTo>
                      <a:pt x="160" y="543"/>
                      <a:pt x="161" y="558"/>
                      <a:pt x="153" y="567"/>
                    </a:cubicBezTo>
                    <a:cubicBezTo>
                      <a:pt x="149" y="572"/>
                      <a:pt x="149" y="572"/>
                      <a:pt x="149" y="572"/>
                    </a:cubicBezTo>
                    <a:cubicBezTo>
                      <a:pt x="143" y="579"/>
                      <a:pt x="145" y="589"/>
                      <a:pt x="152" y="594"/>
                    </a:cubicBezTo>
                    <a:cubicBezTo>
                      <a:pt x="156" y="596"/>
                      <a:pt x="160" y="598"/>
                      <a:pt x="163" y="600"/>
                    </a:cubicBezTo>
                    <a:cubicBezTo>
                      <a:pt x="171" y="605"/>
                      <a:pt x="180" y="601"/>
                      <a:pt x="184" y="594"/>
                    </a:cubicBezTo>
                    <a:cubicBezTo>
                      <a:pt x="187" y="586"/>
                      <a:pt x="187" y="586"/>
                      <a:pt x="187" y="586"/>
                    </a:cubicBezTo>
                    <a:cubicBezTo>
                      <a:pt x="192" y="575"/>
                      <a:pt x="205" y="569"/>
                      <a:pt x="217" y="574"/>
                    </a:cubicBezTo>
                    <a:cubicBezTo>
                      <a:pt x="229" y="579"/>
                      <a:pt x="234" y="593"/>
                      <a:pt x="229" y="605"/>
                    </a:cubicBezTo>
                    <a:cubicBezTo>
                      <a:pt x="227" y="610"/>
                      <a:pt x="227" y="610"/>
                      <a:pt x="227" y="610"/>
                    </a:cubicBezTo>
                    <a:cubicBezTo>
                      <a:pt x="223" y="619"/>
                      <a:pt x="228" y="628"/>
                      <a:pt x="236" y="630"/>
                    </a:cubicBezTo>
                    <a:cubicBezTo>
                      <a:pt x="240" y="631"/>
                      <a:pt x="244" y="632"/>
                      <a:pt x="248" y="633"/>
                    </a:cubicBezTo>
                    <a:cubicBezTo>
                      <a:pt x="257" y="635"/>
                      <a:pt x="265" y="629"/>
                      <a:pt x="266" y="621"/>
                    </a:cubicBezTo>
                    <a:cubicBezTo>
                      <a:pt x="267" y="613"/>
                      <a:pt x="267" y="613"/>
                      <a:pt x="267" y="613"/>
                    </a:cubicBezTo>
                    <a:cubicBezTo>
                      <a:pt x="269" y="601"/>
                      <a:pt x="280" y="592"/>
                      <a:pt x="293" y="593"/>
                    </a:cubicBezTo>
                    <a:cubicBezTo>
                      <a:pt x="305" y="595"/>
                      <a:pt x="314" y="606"/>
                      <a:pt x="313" y="619"/>
                    </a:cubicBezTo>
                    <a:cubicBezTo>
                      <a:pt x="312" y="625"/>
                      <a:pt x="312" y="625"/>
                      <a:pt x="312" y="625"/>
                    </a:cubicBezTo>
                    <a:cubicBezTo>
                      <a:pt x="311" y="634"/>
                      <a:pt x="318" y="642"/>
                      <a:pt x="327" y="641"/>
                    </a:cubicBezTo>
                    <a:cubicBezTo>
                      <a:pt x="331" y="641"/>
                      <a:pt x="335" y="641"/>
                      <a:pt x="339" y="641"/>
                    </a:cubicBezTo>
                    <a:cubicBezTo>
                      <a:pt x="348" y="640"/>
                      <a:pt x="354" y="633"/>
                      <a:pt x="353" y="624"/>
                    </a:cubicBezTo>
                    <a:cubicBezTo>
                      <a:pt x="352" y="616"/>
                      <a:pt x="352" y="616"/>
                      <a:pt x="352" y="616"/>
                    </a:cubicBezTo>
                    <a:cubicBezTo>
                      <a:pt x="349" y="604"/>
                      <a:pt x="358" y="592"/>
                      <a:pt x="371" y="590"/>
                    </a:cubicBezTo>
                    <a:cubicBezTo>
                      <a:pt x="383" y="588"/>
                      <a:pt x="395" y="596"/>
                      <a:pt x="397" y="609"/>
                    </a:cubicBezTo>
                    <a:cubicBezTo>
                      <a:pt x="398" y="615"/>
                      <a:pt x="398" y="615"/>
                      <a:pt x="398" y="615"/>
                    </a:cubicBezTo>
                    <a:cubicBezTo>
                      <a:pt x="399" y="624"/>
                      <a:pt x="408" y="629"/>
                      <a:pt x="416" y="627"/>
                    </a:cubicBezTo>
                    <a:cubicBezTo>
                      <a:pt x="417" y="627"/>
                      <a:pt x="417" y="627"/>
                      <a:pt x="417" y="627"/>
                    </a:cubicBezTo>
                    <a:cubicBezTo>
                      <a:pt x="421" y="625"/>
                      <a:pt x="425" y="624"/>
                      <a:pt x="429" y="622"/>
                    </a:cubicBezTo>
                    <a:cubicBezTo>
                      <a:pt x="437" y="620"/>
                      <a:pt x="441" y="610"/>
                      <a:pt x="437" y="603"/>
                    </a:cubicBezTo>
                    <a:cubicBezTo>
                      <a:pt x="434" y="596"/>
                      <a:pt x="434" y="596"/>
                      <a:pt x="434" y="596"/>
                    </a:cubicBezTo>
                    <a:cubicBezTo>
                      <a:pt x="428" y="584"/>
                      <a:pt x="433" y="570"/>
                      <a:pt x="444" y="565"/>
                    </a:cubicBezTo>
                    <a:cubicBezTo>
                      <a:pt x="456" y="559"/>
                      <a:pt x="470" y="564"/>
                      <a:pt x="475" y="576"/>
                    </a:cubicBezTo>
                    <a:cubicBezTo>
                      <a:pt x="478" y="581"/>
                      <a:pt x="478" y="581"/>
                      <a:pt x="478" y="581"/>
                    </a:cubicBezTo>
                    <a:cubicBezTo>
                      <a:pt x="482" y="589"/>
                      <a:pt x="492" y="592"/>
                      <a:pt x="499" y="587"/>
                    </a:cubicBezTo>
                    <a:cubicBezTo>
                      <a:pt x="502" y="585"/>
                      <a:pt x="506" y="582"/>
                      <a:pt x="509" y="580"/>
                    </a:cubicBezTo>
                    <a:cubicBezTo>
                      <a:pt x="516" y="575"/>
                      <a:pt x="517" y="565"/>
                      <a:pt x="512" y="558"/>
                    </a:cubicBezTo>
                    <a:cubicBezTo>
                      <a:pt x="506" y="553"/>
                      <a:pt x="506" y="553"/>
                      <a:pt x="506" y="553"/>
                    </a:cubicBezTo>
                    <a:cubicBezTo>
                      <a:pt x="498" y="543"/>
                      <a:pt x="499" y="529"/>
                      <a:pt x="508" y="520"/>
                    </a:cubicBezTo>
                    <a:cubicBezTo>
                      <a:pt x="517" y="512"/>
                      <a:pt x="532" y="512"/>
                      <a:pt x="541" y="522"/>
                    </a:cubicBezTo>
                    <a:cubicBezTo>
                      <a:pt x="545" y="526"/>
                      <a:pt x="545" y="526"/>
                      <a:pt x="545" y="526"/>
                    </a:cubicBezTo>
                    <a:cubicBezTo>
                      <a:pt x="551" y="533"/>
                      <a:pt x="561" y="533"/>
                      <a:pt x="567" y="526"/>
                    </a:cubicBezTo>
                    <a:cubicBezTo>
                      <a:pt x="569" y="523"/>
                      <a:pt x="572" y="519"/>
                      <a:pt x="575" y="516"/>
                    </a:cubicBezTo>
                    <a:cubicBezTo>
                      <a:pt x="580" y="509"/>
                      <a:pt x="578" y="499"/>
                      <a:pt x="571" y="495"/>
                    </a:cubicBezTo>
                    <a:cubicBezTo>
                      <a:pt x="564" y="491"/>
                      <a:pt x="564" y="491"/>
                      <a:pt x="564" y="491"/>
                    </a:cubicBezTo>
                    <a:cubicBezTo>
                      <a:pt x="553" y="484"/>
                      <a:pt x="550" y="470"/>
                      <a:pt x="557" y="459"/>
                    </a:cubicBezTo>
                    <a:cubicBezTo>
                      <a:pt x="553" y="448"/>
                      <a:pt x="566" y="438"/>
                      <a:pt x="576" y="444"/>
                    </a:cubicBezTo>
                    <a:moveTo>
                      <a:pt x="493" y="185"/>
                    </a:moveTo>
                    <a:cubicBezTo>
                      <a:pt x="509" y="205"/>
                      <a:pt x="521" y="229"/>
                      <a:pt x="530" y="255"/>
                    </a:cubicBezTo>
                    <a:cubicBezTo>
                      <a:pt x="537" y="279"/>
                      <a:pt x="540" y="303"/>
                      <a:pt x="540" y="327"/>
                    </a:cubicBezTo>
                    <a:cubicBezTo>
                      <a:pt x="530" y="326"/>
                      <a:pt x="530" y="326"/>
                      <a:pt x="530" y="326"/>
                    </a:cubicBezTo>
                    <a:cubicBezTo>
                      <a:pt x="531" y="278"/>
                      <a:pt x="515" y="230"/>
                      <a:pt x="485" y="191"/>
                    </a:cubicBezTo>
                    <a:cubicBezTo>
                      <a:pt x="493" y="185"/>
                      <a:pt x="493" y="185"/>
                      <a:pt x="493" y="185"/>
                    </a:cubicBezTo>
                    <a:moveTo>
                      <a:pt x="480" y="170"/>
                    </a:moveTo>
                    <a:cubicBezTo>
                      <a:pt x="472" y="177"/>
                      <a:pt x="472" y="177"/>
                      <a:pt x="472" y="177"/>
                    </a:cubicBezTo>
                    <a:cubicBezTo>
                      <a:pt x="455" y="158"/>
                      <a:pt x="433" y="142"/>
                      <a:pt x="409" y="131"/>
                    </a:cubicBezTo>
                    <a:cubicBezTo>
                      <a:pt x="388" y="121"/>
                      <a:pt x="367" y="115"/>
                      <a:pt x="345" y="113"/>
                    </a:cubicBezTo>
                    <a:cubicBezTo>
                      <a:pt x="346" y="103"/>
                      <a:pt x="346" y="103"/>
                      <a:pt x="346" y="103"/>
                    </a:cubicBezTo>
                    <a:cubicBezTo>
                      <a:pt x="397" y="109"/>
                      <a:pt x="445" y="133"/>
                      <a:pt x="480" y="170"/>
                    </a:cubicBezTo>
                    <a:moveTo>
                      <a:pt x="254" y="112"/>
                    </a:moveTo>
                    <a:cubicBezTo>
                      <a:pt x="278" y="104"/>
                      <a:pt x="303" y="101"/>
                      <a:pt x="326" y="101"/>
                    </a:cubicBezTo>
                    <a:cubicBezTo>
                      <a:pt x="326" y="111"/>
                      <a:pt x="326" y="111"/>
                      <a:pt x="326" y="111"/>
                    </a:cubicBezTo>
                    <a:cubicBezTo>
                      <a:pt x="277" y="110"/>
                      <a:pt x="229" y="126"/>
                      <a:pt x="191" y="156"/>
                    </a:cubicBezTo>
                    <a:cubicBezTo>
                      <a:pt x="184" y="149"/>
                      <a:pt x="184" y="149"/>
                      <a:pt x="184" y="149"/>
                    </a:cubicBezTo>
                    <a:cubicBezTo>
                      <a:pt x="205" y="133"/>
                      <a:pt x="228" y="120"/>
                      <a:pt x="254" y="112"/>
                    </a:cubicBezTo>
                    <a:moveTo>
                      <a:pt x="169" y="161"/>
                    </a:moveTo>
                    <a:cubicBezTo>
                      <a:pt x="176" y="169"/>
                      <a:pt x="176" y="169"/>
                      <a:pt x="176" y="169"/>
                    </a:cubicBezTo>
                    <a:cubicBezTo>
                      <a:pt x="157" y="187"/>
                      <a:pt x="142" y="208"/>
                      <a:pt x="130" y="233"/>
                    </a:cubicBezTo>
                    <a:cubicBezTo>
                      <a:pt x="121" y="253"/>
                      <a:pt x="115" y="275"/>
                      <a:pt x="112" y="296"/>
                    </a:cubicBezTo>
                    <a:cubicBezTo>
                      <a:pt x="102" y="295"/>
                      <a:pt x="102" y="295"/>
                      <a:pt x="102" y="295"/>
                    </a:cubicBezTo>
                    <a:cubicBezTo>
                      <a:pt x="108" y="244"/>
                      <a:pt x="132" y="197"/>
                      <a:pt x="169" y="161"/>
                    </a:cubicBezTo>
                    <a:moveTo>
                      <a:pt x="148" y="457"/>
                    </a:moveTo>
                    <a:cubicBezTo>
                      <a:pt x="132" y="437"/>
                      <a:pt x="119" y="413"/>
                      <a:pt x="111" y="387"/>
                    </a:cubicBezTo>
                    <a:cubicBezTo>
                      <a:pt x="103" y="363"/>
                      <a:pt x="100" y="339"/>
                      <a:pt x="101" y="315"/>
                    </a:cubicBezTo>
                    <a:cubicBezTo>
                      <a:pt x="111" y="315"/>
                      <a:pt x="111" y="315"/>
                      <a:pt x="111" y="315"/>
                    </a:cubicBezTo>
                    <a:cubicBezTo>
                      <a:pt x="110" y="364"/>
                      <a:pt x="126" y="412"/>
                      <a:pt x="156" y="450"/>
                    </a:cubicBezTo>
                    <a:cubicBezTo>
                      <a:pt x="148" y="457"/>
                      <a:pt x="148" y="457"/>
                      <a:pt x="148" y="457"/>
                    </a:cubicBezTo>
                    <a:moveTo>
                      <a:pt x="161" y="472"/>
                    </a:moveTo>
                    <a:cubicBezTo>
                      <a:pt x="168" y="465"/>
                      <a:pt x="168" y="465"/>
                      <a:pt x="168" y="465"/>
                    </a:cubicBezTo>
                    <a:cubicBezTo>
                      <a:pt x="186" y="484"/>
                      <a:pt x="207" y="499"/>
                      <a:pt x="232" y="511"/>
                    </a:cubicBezTo>
                    <a:cubicBezTo>
                      <a:pt x="253" y="521"/>
                      <a:pt x="274" y="526"/>
                      <a:pt x="295" y="529"/>
                    </a:cubicBezTo>
                    <a:cubicBezTo>
                      <a:pt x="295" y="539"/>
                      <a:pt x="295" y="539"/>
                      <a:pt x="295" y="539"/>
                    </a:cubicBezTo>
                    <a:cubicBezTo>
                      <a:pt x="244" y="533"/>
                      <a:pt x="196" y="509"/>
                      <a:pt x="161" y="472"/>
                    </a:cubicBezTo>
                    <a:moveTo>
                      <a:pt x="247" y="478"/>
                    </a:moveTo>
                    <a:cubicBezTo>
                      <a:pt x="161" y="438"/>
                      <a:pt x="123" y="335"/>
                      <a:pt x="163" y="248"/>
                    </a:cubicBezTo>
                    <a:cubicBezTo>
                      <a:pt x="204" y="161"/>
                      <a:pt x="307" y="124"/>
                      <a:pt x="393" y="164"/>
                    </a:cubicBezTo>
                    <a:cubicBezTo>
                      <a:pt x="480" y="204"/>
                      <a:pt x="517" y="307"/>
                      <a:pt x="477" y="394"/>
                    </a:cubicBezTo>
                    <a:cubicBezTo>
                      <a:pt x="437" y="480"/>
                      <a:pt x="334" y="518"/>
                      <a:pt x="247" y="478"/>
                    </a:cubicBezTo>
                    <a:moveTo>
                      <a:pt x="386" y="530"/>
                    </a:moveTo>
                    <a:cubicBezTo>
                      <a:pt x="362" y="538"/>
                      <a:pt x="338" y="541"/>
                      <a:pt x="314" y="540"/>
                    </a:cubicBezTo>
                    <a:cubicBezTo>
                      <a:pt x="315" y="530"/>
                      <a:pt x="315" y="530"/>
                      <a:pt x="315" y="530"/>
                    </a:cubicBezTo>
                    <a:cubicBezTo>
                      <a:pt x="364" y="532"/>
                      <a:pt x="411" y="516"/>
                      <a:pt x="450" y="486"/>
                    </a:cubicBezTo>
                    <a:cubicBezTo>
                      <a:pt x="456" y="493"/>
                      <a:pt x="456" y="493"/>
                      <a:pt x="456" y="493"/>
                    </a:cubicBezTo>
                    <a:cubicBezTo>
                      <a:pt x="436" y="509"/>
                      <a:pt x="412" y="522"/>
                      <a:pt x="386" y="530"/>
                    </a:cubicBezTo>
                    <a:moveTo>
                      <a:pt x="471" y="480"/>
                    </a:moveTo>
                    <a:cubicBezTo>
                      <a:pt x="465" y="473"/>
                      <a:pt x="465" y="473"/>
                      <a:pt x="465" y="473"/>
                    </a:cubicBezTo>
                    <a:cubicBezTo>
                      <a:pt x="483" y="455"/>
                      <a:pt x="499" y="434"/>
                      <a:pt x="510" y="409"/>
                    </a:cubicBezTo>
                    <a:cubicBezTo>
                      <a:pt x="520" y="389"/>
                      <a:pt x="526" y="367"/>
                      <a:pt x="528" y="346"/>
                    </a:cubicBezTo>
                    <a:cubicBezTo>
                      <a:pt x="538" y="347"/>
                      <a:pt x="538" y="347"/>
                      <a:pt x="538" y="347"/>
                    </a:cubicBezTo>
                    <a:cubicBezTo>
                      <a:pt x="532" y="398"/>
                      <a:pt x="508" y="445"/>
                      <a:pt x="471" y="4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42"/>
              <p:cNvSpPr>
                <a:spLocks noEditPoints="1"/>
              </p:cNvSpPr>
              <p:nvPr/>
            </p:nvSpPr>
            <p:spPr bwMode="auto">
              <a:xfrm>
                <a:off x="4624762" y="3802960"/>
                <a:ext cx="1292831" cy="1294460"/>
              </a:xfrm>
              <a:custGeom>
                <a:avLst/>
                <a:gdLst>
                  <a:gd name="T0" fmla="*/ 640 w 671"/>
                  <a:gd name="T1" fmla="*/ 357 h 672"/>
                  <a:gd name="T2" fmla="*/ 626 w 671"/>
                  <a:gd name="T3" fmla="*/ 244 h 672"/>
                  <a:gd name="T4" fmla="*/ 573 w 671"/>
                  <a:gd name="T5" fmla="*/ 144 h 672"/>
                  <a:gd name="T6" fmla="*/ 515 w 671"/>
                  <a:gd name="T7" fmla="*/ 51 h 672"/>
                  <a:gd name="T8" fmla="*/ 409 w 671"/>
                  <a:gd name="T9" fmla="*/ 8 h 672"/>
                  <a:gd name="T10" fmla="*/ 295 w 671"/>
                  <a:gd name="T11" fmla="*/ 2 h 672"/>
                  <a:gd name="T12" fmla="*/ 198 w 671"/>
                  <a:gd name="T13" fmla="*/ 29 h 672"/>
                  <a:gd name="T14" fmla="*/ 129 w 671"/>
                  <a:gd name="T15" fmla="*/ 114 h 672"/>
                  <a:gd name="T16" fmla="*/ 52 w 671"/>
                  <a:gd name="T17" fmla="*/ 227 h 672"/>
                  <a:gd name="T18" fmla="*/ 0 w 671"/>
                  <a:gd name="T19" fmla="*/ 324 h 672"/>
                  <a:gd name="T20" fmla="*/ 16 w 671"/>
                  <a:gd name="T21" fmla="*/ 437 h 672"/>
                  <a:gd name="T22" fmla="*/ 68 w 671"/>
                  <a:gd name="T23" fmla="*/ 539 h 672"/>
                  <a:gd name="T24" fmla="*/ 166 w 671"/>
                  <a:gd name="T25" fmla="*/ 588 h 672"/>
                  <a:gd name="T26" fmla="*/ 293 w 671"/>
                  <a:gd name="T27" fmla="*/ 637 h 672"/>
                  <a:gd name="T28" fmla="*/ 399 w 671"/>
                  <a:gd name="T29" fmla="*/ 666 h 672"/>
                  <a:gd name="T30" fmla="*/ 494 w 671"/>
                  <a:gd name="T31" fmla="*/ 633 h 672"/>
                  <a:gd name="T32" fmla="*/ 584 w 671"/>
                  <a:gd name="T33" fmla="*/ 563 h 672"/>
                  <a:gd name="T34" fmla="*/ 646 w 671"/>
                  <a:gd name="T35" fmla="*/ 467 h 672"/>
                  <a:gd name="T36" fmla="*/ 579 w 671"/>
                  <a:gd name="T37" fmla="*/ 437 h 672"/>
                  <a:gd name="T38" fmla="*/ 598 w 671"/>
                  <a:gd name="T39" fmla="*/ 364 h 672"/>
                  <a:gd name="T40" fmla="*/ 599 w 671"/>
                  <a:gd name="T41" fmla="*/ 327 h 672"/>
                  <a:gd name="T42" fmla="*/ 548 w 671"/>
                  <a:gd name="T43" fmla="*/ 273 h 672"/>
                  <a:gd name="T44" fmla="*/ 575 w 671"/>
                  <a:gd name="T45" fmla="*/ 225 h 672"/>
                  <a:gd name="T46" fmla="*/ 557 w 671"/>
                  <a:gd name="T47" fmla="*/ 192 h 672"/>
                  <a:gd name="T48" fmla="*/ 530 w 671"/>
                  <a:gd name="T49" fmla="*/ 157 h 672"/>
                  <a:gd name="T50" fmla="*/ 502 w 671"/>
                  <a:gd name="T51" fmla="*/ 131 h 672"/>
                  <a:gd name="T52" fmla="*/ 429 w 671"/>
                  <a:gd name="T53" fmla="*/ 136 h 672"/>
                  <a:gd name="T54" fmla="*/ 398 w 671"/>
                  <a:gd name="T55" fmla="*/ 124 h 672"/>
                  <a:gd name="T56" fmla="*/ 373 w 671"/>
                  <a:gd name="T57" fmla="*/ 75 h 672"/>
                  <a:gd name="T58" fmla="*/ 365 w 671"/>
                  <a:gd name="T59" fmla="*/ 74 h 672"/>
                  <a:gd name="T60" fmla="*/ 290 w 671"/>
                  <a:gd name="T61" fmla="*/ 76 h 672"/>
                  <a:gd name="T62" fmla="*/ 267 w 671"/>
                  <a:gd name="T63" fmla="*/ 127 h 672"/>
                  <a:gd name="T64" fmla="*/ 217 w 671"/>
                  <a:gd name="T65" fmla="*/ 151 h 672"/>
                  <a:gd name="T66" fmla="*/ 162 w 671"/>
                  <a:gd name="T67" fmla="*/ 137 h 672"/>
                  <a:gd name="T68" fmla="*/ 157 w 671"/>
                  <a:gd name="T69" fmla="*/ 142 h 672"/>
                  <a:gd name="T70" fmla="*/ 109 w 671"/>
                  <a:gd name="T71" fmla="*/ 200 h 672"/>
                  <a:gd name="T72" fmla="*/ 92 w 671"/>
                  <a:gd name="T73" fmla="*/ 234 h 672"/>
                  <a:gd name="T74" fmla="*/ 123 w 671"/>
                  <a:gd name="T75" fmla="*/ 281 h 672"/>
                  <a:gd name="T76" fmla="*/ 117 w 671"/>
                  <a:gd name="T77" fmla="*/ 312 h 672"/>
                  <a:gd name="T78" fmla="*/ 74 w 671"/>
                  <a:gd name="T79" fmla="*/ 375 h 672"/>
                  <a:gd name="T80" fmla="*/ 76 w 671"/>
                  <a:gd name="T81" fmla="*/ 382 h 672"/>
                  <a:gd name="T82" fmla="*/ 114 w 671"/>
                  <a:gd name="T83" fmla="*/ 480 h 672"/>
                  <a:gd name="T84" fmla="*/ 155 w 671"/>
                  <a:gd name="T85" fmla="*/ 462 h 672"/>
                  <a:gd name="T86" fmla="*/ 193 w 671"/>
                  <a:gd name="T87" fmla="*/ 503 h 672"/>
                  <a:gd name="T88" fmla="*/ 218 w 671"/>
                  <a:gd name="T89" fmla="*/ 522 h 672"/>
                  <a:gd name="T90" fmla="*/ 228 w 671"/>
                  <a:gd name="T91" fmla="*/ 577 h 672"/>
                  <a:gd name="T92" fmla="*/ 251 w 671"/>
                  <a:gd name="T93" fmla="*/ 521 h 672"/>
                  <a:gd name="T94" fmla="*/ 271 w 671"/>
                  <a:gd name="T95" fmla="*/ 592 h 672"/>
                  <a:gd name="T96" fmla="*/ 313 w 671"/>
                  <a:gd name="T97" fmla="*/ 555 h 672"/>
                  <a:gd name="T98" fmla="*/ 369 w 671"/>
                  <a:gd name="T99" fmla="*/ 554 h 672"/>
                  <a:gd name="T100" fmla="*/ 412 w 671"/>
                  <a:gd name="T101" fmla="*/ 589 h 672"/>
                  <a:gd name="T102" fmla="*/ 419 w 671"/>
                  <a:gd name="T103" fmla="*/ 586 h 672"/>
                  <a:gd name="T104" fmla="*/ 487 w 671"/>
                  <a:gd name="T105" fmla="*/ 553 h 672"/>
                  <a:gd name="T106" fmla="*/ 487 w 671"/>
                  <a:gd name="T107" fmla="*/ 497 h 672"/>
                  <a:gd name="T108" fmla="*/ 522 w 671"/>
                  <a:gd name="T109" fmla="*/ 454 h 672"/>
                  <a:gd name="T110" fmla="*/ 537 w 671"/>
                  <a:gd name="T111" fmla="*/ 427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1" h="672">
                    <a:moveTo>
                      <a:pt x="620" y="446"/>
                    </a:moveTo>
                    <a:cubicBezTo>
                      <a:pt x="626" y="431"/>
                      <a:pt x="630" y="416"/>
                      <a:pt x="633" y="401"/>
                    </a:cubicBezTo>
                    <a:cubicBezTo>
                      <a:pt x="667" y="398"/>
                      <a:pt x="667" y="398"/>
                      <a:pt x="667" y="398"/>
                    </a:cubicBezTo>
                    <a:cubicBezTo>
                      <a:pt x="669" y="384"/>
                      <a:pt x="669" y="384"/>
                      <a:pt x="669" y="384"/>
                    </a:cubicBezTo>
                    <a:cubicBezTo>
                      <a:pt x="671" y="370"/>
                      <a:pt x="671" y="370"/>
                      <a:pt x="671" y="370"/>
                    </a:cubicBezTo>
                    <a:cubicBezTo>
                      <a:pt x="640" y="357"/>
                      <a:pt x="640" y="357"/>
                      <a:pt x="640" y="357"/>
                    </a:cubicBezTo>
                    <a:cubicBezTo>
                      <a:pt x="641" y="342"/>
                      <a:pt x="641" y="326"/>
                      <a:pt x="639" y="311"/>
                    </a:cubicBezTo>
                    <a:cubicBezTo>
                      <a:pt x="671" y="298"/>
                      <a:pt x="671" y="298"/>
                      <a:pt x="671" y="298"/>
                    </a:cubicBezTo>
                    <a:cubicBezTo>
                      <a:pt x="669" y="284"/>
                      <a:pt x="669" y="284"/>
                      <a:pt x="669" y="284"/>
                    </a:cubicBezTo>
                    <a:cubicBezTo>
                      <a:pt x="666" y="270"/>
                      <a:pt x="666" y="270"/>
                      <a:pt x="666" y="270"/>
                    </a:cubicBezTo>
                    <a:cubicBezTo>
                      <a:pt x="633" y="267"/>
                      <a:pt x="633" y="267"/>
                      <a:pt x="633" y="267"/>
                    </a:cubicBezTo>
                    <a:cubicBezTo>
                      <a:pt x="631" y="259"/>
                      <a:pt x="629" y="252"/>
                      <a:pt x="626" y="244"/>
                    </a:cubicBezTo>
                    <a:cubicBezTo>
                      <a:pt x="624" y="237"/>
                      <a:pt x="621" y="230"/>
                      <a:pt x="619" y="222"/>
                    </a:cubicBezTo>
                    <a:cubicBezTo>
                      <a:pt x="645" y="201"/>
                      <a:pt x="645" y="201"/>
                      <a:pt x="645" y="201"/>
                    </a:cubicBezTo>
                    <a:cubicBezTo>
                      <a:pt x="638" y="188"/>
                      <a:pt x="638" y="188"/>
                      <a:pt x="638" y="188"/>
                    </a:cubicBezTo>
                    <a:cubicBezTo>
                      <a:pt x="632" y="175"/>
                      <a:pt x="632" y="175"/>
                      <a:pt x="632" y="175"/>
                    </a:cubicBezTo>
                    <a:cubicBezTo>
                      <a:pt x="599" y="183"/>
                      <a:pt x="599" y="183"/>
                      <a:pt x="599" y="183"/>
                    </a:cubicBezTo>
                    <a:cubicBezTo>
                      <a:pt x="591" y="169"/>
                      <a:pt x="582" y="156"/>
                      <a:pt x="573" y="144"/>
                    </a:cubicBezTo>
                    <a:cubicBezTo>
                      <a:pt x="591" y="116"/>
                      <a:pt x="591" y="116"/>
                      <a:pt x="591" y="116"/>
                    </a:cubicBezTo>
                    <a:cubicBezTo>
                      <a:pt x="581" y="106"/>
                      <a:pt x="581" y="106"/>
                      <a:pt x="581" y="106"/>
                    </a:cubicBezTo>
                    <a:cubicBezTo>
                      <a:pt x="572" y="95"/>
                      <a:pt x="572" y="95"/>
                      <a:pt x="572" y="95"/>
                    </a:cubicBezTo>
                    <a:cubicBezTo>
                      <a:pt x="542" y="112"/>
                      <a:pt x="542" y="112"/>
                      <a:pt x="542" y="112"/>
                    </a:cubicBezTo>
                    <a:cubicBezTo>
                      <a:pt x="531" y="101"/>
                      <a:pt x="519" y="92"/>
                      <a:pt x="506" y="8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03" y="44"/>
                      <a:pt x="503" y="44"/>
                      <a:pt x="503" y="44"/>
                    </a:cubicBezTo>
                    <a:cubicBezTo>
                      <a:pt x="490" y="37"/>
                      <a:pt x="490" y="37"/>
                      <a:pt x="490" y="37"/>
                    </a:cubicBezTo>
                    <a:cubicBezTo>
                      <a:pt x="467" y="61"/>
                      <a:pt x="467" y="61"/>
                      <a:pt x="467" y="61"/>
                    </a:cubicBezTo>
                    <a:cubicBezTo>
                      <a:pt x="453" y="55"/>
                      <a:pt x="439" y="49"/>
                      <a:pt x="424" y="44"/>
                    </a:cubicBezTo>
                    <a:cubicBezTo>
                      <a:pt x="423" y="11"/>
                      <a:pt x="423" y="11"/>
                      <a:pt x="423" y="11"/>
                    </a:cubicBezTo>
                    <a:cubicBezTo>
                      <a:pt x="409" y="8"/>
                      <a:pt x="409" y="8"/>
                      <a:pt x="409" y="8"/>
                    </a:cubicBezTo>
                    <a:cubicBezTo>
                      <a:pt x="395" y="4"/>
                      <a:pt x="395" y="4"/>
                      <a:pt x="395" y="4"/>
                    </a:cubicBezTo>
                    <a:cubicBezTo>
                      <a:pt x="381" y="35"/>
                      <a:pt x="381" y="35"/>
                      <a:pt x="381" y="35"/>
                    </a:cubicBezTo>
                    <a:cubicBezTo>
                      <a:pt x="365" y="33"/>
                      <a:pt x="350" y="32"/>
                      <a:pt x="334" y="32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295" y="2"/>
                      <a:pt x="295" y="2"/>
                      <a:pt x="295" y="2"/>
                    </a:cubicBezTo>
                    <a:cubicBezTo>
                      <a:pt x="290" y="35"/>
                      <a:pt x="290" y="35"/>
                      <a:pt x="290" y="35"/>
                    </a:cubicBezTo>
                    <a:cubicBezTo>
                      <a:pt x="275" y="38"/>
                      <a:pt x="260" y="41"/>
                      <a:pt x="245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12" y="24"/>
                      <a:pt x="212" y="24"/>
                      <a:pt x="212" y="24"/>
                    </a:cubicBezTo>
                    <a:cubicBezTo>
                      <a:pt x="198" y="29"/>
                      <a:pt x="198" y="29"/>
                      <a:pt x="198" y="29"/>
                    </a:cubicBezTo>
                    <a:cubicBezTo>
                      <a:pt x="203" y="62"/>
                      <a:pt x="203" y="62"/>
                      <a:pt x="203" y="62"/>
                    </a:cubicBezTo>
                    <a:cubicBezTo>
                      <a:pt x="189" y="69"/>
                      <a:pt x="176" y="77"/>
                      <a:pt x="163" y="86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17" y="124"/>
                      <a:pt x="107" y="136"/>
                      <a:pt x="97" y="148"/>
                    </a:cubicBezTo>
                    <a:cubicBezTo>
                      <a:pt x="65" y="136"/>
                      <a:pt x="65" y="136"/>
                      <a:pt x="65" y="136"/>
                    </a:cubicBezTo>
                    <a:cubicBezTo>
                      <a:pt x="57" y="148"/>
                      <a:pt x="57" y="148"/>
                      <a:pt x="57" y="148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72" y="185"/>
                      <a:pt x="72" y="185"/>
                      <a:pt x="72" y="185"/>
                    </a:cubicBezTo>
                    <a:cubicBezTo>
                      <a:pt x="65" y="198"/>
                      <a:pt x="58" y="212"/>
                      <a:pt x="52" y="227"/>
                    </a:cubicBezTo>
                    <a:cubicBezTo>
                      <a:pt x="19" y="225"/>
                      <a:pt x="19" y="225"/>
                      <a:pt x="19" y="225"/>
                    </a:cubicBezTo>
                    <a:cubicBezTo>
                      <a:pt x="14" y="239"/>
                      <a:pt x="14" y="239"/>
                      <a:pt x="14" y="239"/>
                    </a:cubicBezTo>
                    <a:cubicBezTo>
                      <a:pt x="10" y="252"/>
                      <a:pt x="10" y="252"/>
                      <a:pt x="10" y="252"/>
                    </a:cubicBezTo>
                    <a:cubicBezTo>
                      <a:pt x="40" y="269"/>
                      <a:pt x="40" y="269"/>
                      <a:pt x="40" y="269"/>
                    </a:cubicBezTo>
                    <a:cubicBezTo>
                      <a:pt x="36" y="284"/>
                      <a:pt x="34" y="300"/>
                      <a:pt x="33" y="316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33" y="360"/>
                      <a:pt x="33" y="360"/>
                      <a:pt x="33" y="360"/>
                    </a:cubicBezTo>
                    <a:cubicBezTo>
                      <a:pt x="34" y="375"/>
                      <a:pt x="37" y="390"/>
                      <a:pt x="40" y="406"/>
                    </a:cubicBezTo>
                    <a:cubicBezTo>
                      <a:pt x="11" y="423"/>
                      <a:pt x="11" y="423"/>
                      <a:pt x="11" y="423"/>
                    </a:cubicBezTo>
                    <a:cubicBezTo>
                      <a:pt x="16" y="437"/>
                      <a:pt x="16" y="437"/>
                      <a:pt x="16" y="437"/>
                    </a:cubicBezTo>
                    <a:cubicBezTo>
                      <a:pt x="20" y="450"/>
                      <a:pt x="20" y="450"/>
                      <a:pt x="20" y="450"/>
                    </a:cubicBezTo>
                    <a:cubicBezTo>
                      <a:pt x="54" y="448"/>
                      <a:pt x="54" y="448"/>
                      <a:pt x="54" y="448"/>
                    </a:cubicBezTo>
                    <a:cubicBezTo>
                      <a:pt x="60" y="463"/>
                      <a:pt x="66" y="477"/>
                      <a:pt x="74" y="490"/>
                    </a:cubicBezTo>
                    <a:cubicBezTo>
                      <a:pt x="52" y="515"/>
                      <a:pt x="52" y="515"/>
                      <a:pt x="52" y="515"/>
                    </a:cubicBezTo>
                    <a:cubicBezTo>
                      <a:pt x="60" y="527"/>
                      <a:pt x="60" y="527"/>
                      <a:pt x="60" y="527"/>
                    </a:cubicBezTo>
                    <a:cubicBezTo>
                      <a:pt x="68" y="539"/>
                      <a:pt x="68" y="539"/>
                      <a:pt x="68" y="539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9" y="539"/>
                      <a:pt x="120" y="550"/>
                      <a:pt x="131" y="560"/>
                    </a:cubicBezTo>
                    <a:cubicBezTo>
                      <a:pt x="117" y="591"/>
                      <a:pt x="117" y="591"/>
                      <a:pt x="117" y="591"/>
                    </a:cubicBezTo>
                    <a:cubicBezTo>
                      <a:pt x="128" y="600"/>
                      <a:pt x="128" y="600"/>
                      <a:pt x="128" y="600"/>
                    </a:cubicBezTo>
                    <a:cubicBezTo>
                      <a:pt x="139" y="609"/>
                      <a:pt x="139" y="609"/>
                      <a:pt x="139" y="609"/>
                    </a:cubicBezTo>
                    <a:cubicBezTo>
                      <a:pt x="166" y="588"/>
                      <a:pt x="166" y="588"/>
                      <a:pt x="166" y="588"/>
                    </a:cubicBezTo>
                    <a:cubicBezTo>
                      <a:pt x="179" y="596"/>
                      <a:pt x="193" y="604"/>
                      <a:pt x="207" y="611"/>
                    </a:cubicBezTo>
                    <a:cubicBezTo>
                      <a:pt x="202" y="644"/>
                      <a:pt x="202" y="644"/>
                      <a:pt x="202" y="644"/>
                    </a:cubicBezTo>
                    <a:cubicBezTo>
                      <a:pt x="215" y="650"/>
                      <a:pt x="215" y="650"/>
                      <a:pt x="215" y="650"/>
                    </a:cubicBezTo>
                    <a:cubicBezTo>
                      <a:pt x="229" y="655"/>
                      <a:pt x="229" y="655"/>
                      <a:pt x="229" y="655"/>
                    </a:cubicBezTo>
                    <a:cubicBezTo>
                      <a:pt x="248" y="627"/>
                      <a:pt x="248" y="627"/>
                      <a:pt x="248" y="627"/>
                    </a:cubicBezTo>
                    <a:cubicBezTo>
                      <a:pt x="263" y="631"/>
                      <a:pt x="278" y="635"/>
                      <a:pt x="293" y="637"/>
                    </a:cubicBezTo>
                    <a:cubicBezTo>
                      <a:pt x="299" y="670"/>
                      <a:pt x="299" y="670"/>
                      <a:pt x="299" y="670"/>
                    </a:cubicBezTo>
                    <a:cubicBezTo>
                      <a:pt x="313" y="671"/>
                      <a:pt x="313" y="671"/>
                      <a:pt x="313" y="671"/>
                    </a:cubicBezTo>
                    <a:cubicBezTo>
                      <a:pt x="327" y="672"/>
                      <a:pt x="327" y="672"/>
                      <a:pt x="327" y="672"/>
                    </a:cubicBezTo>
                    <a:cubicBezTo>
                      <a:pt x="338" y="640"/>
                      <a:pt x="338" y="640"/>
                      <a:pt x="338" y="640"/>
                    </a:cubicBezTo>
                    <a:cubicBezTo>
                      <a:pt x="353" y="640"/>
                      <a:pt x="369" y="639"/>
                      <a:pt x="384" y="636"/>
                    </a:cubicBezTo>
                    <a:cubicBezTo>
                      <a:pt x="399" y="666"/>
                      <a:pt x="399" y="666"/>
                      <a:pt x="399" y="666"/>
                    </a:cubicBezTo>
                    <a:cubicBezTo>
                      <a:pt x="413" y="663"/>
                      <a:pt x="413" y="663"/>
                      <a:pt x="413" y="663"/>
                    </a:cubicBezTo>
                    <a:cubicBezTo>
                      <a:pt x="427" y="660"/>
                      <a:pt x="427" y="660"/>
                      <a:pt x="427" y="660"/>
                    </a:cubicBezTo>
                    <a:cubicBezTo>
                      <a:pt x="427" y="626"/>
                      <a:pt x="427" y="626"/>
                      <a:pt x="427" y="626"/>
                    </a:cubicBezTo>
                    <a:cubicBezTo>
                      <a:pt x="428" y="626"/>
                      <a:pt x="428" y="626"/>
                      <a:pt x="428" y="626"/>
                    </a:cubicBezTo>
                    <a:cubicBezTo>
                      <a:pt x="443" y="621"/>
                      <a:pt x="457" y="615"/>
                      <a:pt x="471" y="609"/>
                    </a:cubicBezTo>
                    <a:cubicBezTo>
                      <a:pt x="494" y="633"/>
                      <a:pt x="494" y="633"/>
                      <a:pt x="494" y="633"/>
                    </a:cubicBezTo>
                    <a:cubicBezTo>
                      <a:pt x="506" y="626"/>
                      <a:pt x="506" y="626"/>
                      <a:pt x="506" y="626"/>
                    </a:cubicBezTo>
                    <a:cubicBezTo>
                      <a:pt x="518" y="619"/>
                      <a:pt x="518" y="619"/>
                      <a:pt x="518" y="619"/>
                    </a:cubicBezTo>
                    <a:cubicBezTo>
                      <a:pt x="509" y="586"/>
                      <a:pt x="509" y="586"/>
                      <a:pt x="509" y="586"/>
                    </a:cubicBezTo>
                    <a:cubicBezTo>
                      <a:pt x="522" y="578"/>
                      <a:pt x="534" y="568"/>
                      <a:pt x="545" y="557"/>
                    </a:cubicBezTo>
                    <a:cubicBezTo>
                      <a:pt x="575" y="574"/>
                      <a:pt x="575" y="574"/>
                      <a:pt x="575" y="574"/>
                    </a:cubicBezTo>
                    <a:cubicBezTo>
                      <a:pt x="584" y="563"/>
                      <a:pt x="584" y="563"/>
                      <a:pt x="584" y="563"/>
                    </a:cubicBezTo>
                    <a:cubicBezTo>
                      <a:pt x="594" y="553"/>
                      <a:pt x="594" y="553"/>
                      <a:pt x="594" y="553"/>
                    </a:cubicBezTo>
                    <a:cubicBezTo>
                      <a:pt x="575" y="525"/>
                      <a:pt x="575" y="525"/>
                      <a:pt x="575" y="525"/>
                    </a:cubicBezTo>
                    <a:cubicBezTo>
                      <a:pt x="585" y="512"/>
                      <a:pt x="593" y="499"/>
                      <a:pt x="601" y="486"/>
                    </a:cubicBezTo>
                    <a:cubicBezTo>
                      <a:pt x="634" y="493"/>
                      <a:pt x="634" y="493"/>
                      <a:pt x="634" y="493"/>
                    </a:cubicBezTo>
                    <a:cubicBezTo>
                      <a:pt x="640" y="480"/>
                      <a:pt x="640" y="480"/>
                      <a:pt x="640" y="480"/>
                    </a:cubicBezTo>
                    <a:cubicBezTo>
                      <a:pt x="646" y="467"/>
                      <a:pt x="646" y="467"/>
                      <a:pt x="646" y="467"/>
                    </a:cubicBezTo>
                    <a:cubicBezTo>
                      <a:pt x="620" y="446"/>
                      <a:pt x="620" y="446"/>
                      <a:pt x="620" y="446"/>
                    </a:cubicBezTo>
                    <a:moveTo>
                      <a:pt x="579" y="437"/>
                    </a:moveTo>
                    <a:cubicBezTo>
                      <a:pt x="540" y="420"/>
                      <a:pt x="540" y="420"/>
                      <a:pt x="540" y="420"/>
                    </a:cubicBezTo>
                    <a:cubicBezTo>
                      <a:pt x="543" y="412"/>
                      <a:pt x="546" y="405"/>
                      <a:pt x="548" y="397"/>
                    </a:cubicBezTo>
                    <a:cubicBezTo>
                      <a:pt x="589" y="408"/>
                      <a:pt x="589" y="408"/>
                      <a:pt x="589" y="408"/>
                    </a:cubicBezTo>
                    <a:cubicBezTo>
                      <a:pt x="587" y="418"/>
                      <a:pt x="583" y="428"/>
                      <a:pt x="579" y="437"/>
                    </a:cubicBezTo>
                    <a:moveTo>
                      <a:pt x="591" y="401"/>
                    </a:moveTo>
                    <a:cubicBezTo>
                      <a:pt x="550" y="390"/>
                      <a:pt x="550" y="390"/>
                      <a:pt x="550" y="390"/>
                    </a:cubicBezTo>
                    <a:cubicBezTo>
                      <a:pt x="552" y="382"/>
                      <a:pt x="554" y="374"/>
                      <a:pt x="555" y="366"/>
                    </a:cubicBezTo>
                    <a:cubicBezTo>
                      <a:pt x="597" y="372"/>
                      <a:pt x="597" y="372"/>
                      <a:pt x="597" y="372"/>
                    </a:cubicBezTo>
                    <a:cubicBezTo>
                      <a:pt x="596" y="382"/>
                      <a:pt x="594" y="392"/>
                      <a:pt x="591" y="401"/>
                    </a:cubicBezTo>
                    <a:moveTo>
                      <a:pt x="598" y="364"/>
                    </a:moveTo>
                    <a:cubicBezTo>
                      <a:pt x="556" y="359"/>
                      <a:pt x="556" y="359"/>
                      <a:pt x="556" y="359"/>
                    </a:cubicBezTo>
                    <a:cubicBezTo>
                      <a:pt x="556" y="351"/>
                      <a:pt x="557" y="343"/>
                      <a:pt x="557" y="335"/>
                    </a:cubicBezTo>
                    <a:cubicBezTo>
                      <a:pt x="600" y="334"/>
                      <a:pt x="600" y="334"/>
                      <a:pt x="600" y="334"/>
                    </a:cubicBezTo>
                    <a:cubicBezTo>
                      <a:pt x="600" y="344"/>
                      <a:pt x="599" y="354"/>
                      <a:pt x="598" y="364"/>
                    </a:cubicBezTo>
                    <a:moveTo>
                      <a:pt x="597" y="297"/>
                    </a:moveTo>
                    <a:cubicBezTo>
                      <a:pt x="598" y="307"/>
                      <a:pt x="599" y="317"/>
                      <a:pt x="599" y="327"/>
                    </a:cubicBezTo>
                    <a:cubicBezTo>
                      <a:pt x="557" y="328"/>
                      <a:pt x="557" y="328"/>
                      <a:pt x="557" y="328"/>
                    </a:cubicBezTo>
                    <a:cubicBezTo>
                      <a:pt x="556" y="320"/>
                      <a:pt x="556" y="312"/>
                      <a:pt x="554" y="304"/>
                    </a:cubicBezTo>
                    <a:cubicBezTo>
                      <a:pt x="597" y="297"/>
                      <a:pt x="597" y="297"/>
                      <a:pt x="597" y="297"/>
                    </a:cubicBezTo>
                    <a:moveTo>
                      <a:pt x="595" y="290"/>
                    </a:moveTo>
                    <a:cubicBezTo>
                      <a:pt x="553" y="297"/>
                      <a:pt x="553" y="297"/>
                      <a:pt x="553" y="297"/>
                    </a:cubicBezTo>
                    <a:cubicBezTo>
                      <a:pt x="552" y="289"/>
                      <a:pt x="550" y="281"/>
                      <a:pt x="548" y="273"/>
                    </a:cubicBezTo>
                    <a:cubicBezTo>
                      <a:pt x="588" y="260"/>
                      <a:pt x="588" y="260"/>
                      <a:pt x="588" y="260"/>
                    </a:cubicBezTo>
                    <a:cubicBezTo>
                      <a:pt x="591" y="270"/>
                      <a:pt x="594" y="280"/>
                      <a:pt x="595" y="290"/>
                    </a:cubicBezTo>
                    <a:moveTo>
                      <a:pt x="586" y="253"/>
                    </a:moveTo>
                    <a:cubicBezTo>
                      <a:pt x="545" y="266"/>
                      <a:pt x="545" y="266"/>
                      <a:pt x="545" y="266"/>
                    </a:cubicBezTo>
                    <a:cubicBezTo>
                      <a:pt x="543" y="259"/>
                      <a:pt x="540" y="251"/>
                      <a:pt x="537" y="244"/>
                    </a:cubicBezTo>
                    <a:cubicBezTo>
                      <a:pt x="575" y="225"/>
                      <a:pt x="575" y="225"/>
                      <a:pt x="575" y="225"/>
                    </a:cubicBezTo>
                    <a:cubicBezTo>
                      <a:pt x="579" y="234"/>
                      <a:pt x="583" y="244"/>
                      <a:pt x="586" y="253"/>
                    </a:cubicBezTo>
                    <a:moveTo>
                      <a:pt x="557" y="192"/>
                    </a:moveTo>
                    <a:cubicBezTo>
                      <a:pt x="562" y="201"/>
                      <a:pt x="567" y="209"/>
                      <a:pt x="572" y="219"/>
                    </a:cubicBezTo>
                    <a:cubicBezTo>
                      <a:pt x="533" y="237"/>
                      <a:pt x="533" y="237"/>
                      <a:pt x="533" y="237"/>
                    </a:cubicBezTo>
                    <a:cubicBezTo>
                      <a:pt x="530" y="230"/>
                      <a:pt x="526" y="223"/>
                      <a:pt x="521" y="216"/>
                    </a:cubicBezTo>
                    <a:cubicBezTo>
                      <a:pt x="557" y="192"/>
                      <a:pt x="557" y="192"/>
                      <a:pt x="557" y="192"/>
                    </a:cubicBezTo>
                    <a:moveTo>
                      <a:pt x="553" y="186"/>
                    </a:moveTo>
                    <a:cubicBezTo>
                      <a:pt x="517" y="210"/>
                      <a:pt x="517" y="210"/>
                      <a:pt x="517" y="210"/>
                    </a:cubicBezTo>
                    <a:cubicBezTo>
                      <a:pt x="513" y="204"/>
                      <a:pt x="508" y="197"/>
                      <a:pt x="503" y="191"/>
                    </a:cubicBezTo>
                    <a:cubicBezTo>
                      <a:pt x="534" y="162"/>
                      <a:pt x="534" y="162"/>
                      <a:pt x="534" y="162"/>
                    </a:cubicBezTo>
                    <a:cubicBezTo>
                      <a:pt x="541" y="170"/>
                      <a:pt x="547" y="178"/>
                      <a:pt x="553" y="186"/>
                    </a:cubicBezTo>
                    <a:moveTo>
                      <a:pt x="530" y="157"/>
                    </a:moveTo>
                    <a:cubicBezTo>
                      <a:pt x="498" y="186"/>
                      <a:pt x="498" y="186"/>
                      <a:pt x="498" y="186"/>
                    </a:cubicBezTo>
                    <a:cubicBezTo>
                      <a:pt x="492" y="180"/>
                      <a:pt x="486" y="174"/>
                      <a:pt x="480" y="169"/>
                    </a:cubicBezTo>
                    <a:cubicBezTo>
                      <a:pt x="508" y="136"/>
                      <a:pt x="508" y="136"/>
                      <a:pt x="508" y="136"/>
                    </a:cubicBezTo>
                    <a:cubicBezTo>
                      <a:pt x="515" y="142"/>
                      <a:pt x="523" y="149"/>
                      <a:pt x="530" y="157"/>
                    </a:cubicBezTo>
                    <a:moveTo>
                      <a:pt x="478" y="114"/>
                    </a:moveTo>
                    <a:cubicBezTo>
                      <a:pt x="486" y="119"/>
                      <a:pt x="494" y="125"/>
                      <a:pt x="502" y="131"/>
                    </a:cubicBezTo>
                    <a:cubicBezTo>
                      <a:pt x="475" y="164"/>
                      <a:pt x="475" y="164"/>
                      <a:pt x="475" y="164"/>
                    </a:cubicBezTo>
                    <a:cubicBezTo>
                      <a:pt x="468" y="159"/>
                      <a:pt x="462" y="155"/>
                      <a:pt x="455" y="150"/>
                    </a:cubicBezTo>
                    <a:cubicBezTo>
                      <a:pt x="478" y="114"/>
                      <a:pt x="478" y="114"/>
                      <a:pt x="478" y="114"/>
                    </a:cubicBezTo>
                    <a:moveTo>
                      <a:pt x="471" y="110"/>
                    </a:moveTo>
                    <a:cubicBezTo>
                      <a:pt x="449" y="146"/>
                      <a:pt x="449" y="146"/>
                      <a:pt x="449" y="146"/>
                    </a:cubicBezTo>
                    <a:cubicBezTo>
                      <a:pt x="443" y="143"/>
                      <a:pt x="436" y="139"/>
                      <a:pt x="429" y="136"/>
                    </a:cubicBezTo>
                    <a:cubicBezTo>
                      <a:pt x="429" y="136"/>
                      <a:pt x="428" y="136"/>
                      <a:pt x="427" y="135"/>
                    </a:cubicBezTo>
                    <a:cubicBezTo>
                      <a:pt x="445" y="96"/>
                      <a:pt x="445" y="96"/>
                      <a:pt x="445" y="96"/>
                    </a:cubicBezTo>
                    <a:cubicBezTo>
                      <a:pt x="454" y="100"/>
                      <a:pt x="463" y="105"/>
                      <a:pt x="471" y="110"/>
                    </a:cubicBezTo>
                    <a:moveTo>
                      <a:pt x="438" y="93"/>
                    </a:moveTo>
                    <a:cubicBezTo>
                      <a:pt x="421" y="132"/>
                      <a:pt x="421" y="132"/>
                      <a:pt x="421" y="132"/>
                    </a:cubicBezTo>
                    <a:cubicBezTo>
                      <a:pt x="413" y="129"/>
                      <a:pt x="406" y="127"/>
                      <a:pt x="398" y="124"/>
                    </a:cubicBezTo>
                    <a:cubicBezTo>
                      <a:pt x="409" y="83"/>
                      <a:pt x="409" y="83"/>
                      <a:pt x="409" y="83"/>
                    </a:cubicBezTo>
                    <a:cubicBezTo>
                      <a:pt x="419" y="85"/>
                      <a:pt x="429" y="89"/>
                      <a:pt x="438" y="93"/>
                    </a:cubicBezTo>
                    <a:moveTo>
                      <a:pt x="402" y="81"/>
                    </a:moveTo>
                    <a:cubicBezTo>
                      <a:pt x="391" y="122"/>
                      <a:pt x="391" y="122"/>
                      <a:pt x="391" y="122"/>
                    </a:cubicBezTo>
                    <a:cubicBezTo>
                      <a:pt x="383" y="120"/>
                      <a:pt x="375" y="119"/>
                      <a:pt x="367" y="118"/>
                    </a:cubicBezTo>
                    <a:cubicBezTo>
                      <a:pt x="373" y="75"/>
                      <a:pt x="373" y="75"/>
                      <a:pt x="373" y="75"/>
                    </a:cubicBezTo>
                    <a:cubicBezTo>
                      <a:pt x="383" y="76"/>
                      <a:pt x="393" y="78"/>
                      <a:pt x="402" y="81"/>
                    </a:cubicBezTo>
                    <a:moveTo>
                      <a:pt x="365" y="74"/>
                    </a:moveTo>
                    <a:cubicBezTo>
                      <a:pt x="360" y="117"/>
                      <a:pt x="360" y="117"/>
                      <a:pt x="360" y="117"/>
                    </a:cubicBezTo>
                    <a:cubicBezTo>
                      <a:pt x="352" y="116"/>
                      <a:pt x="344" y="115"/>
                      <a:pt x="336" y="116"/>
                    </a:cubicBezTo>
                    <a:cubicBezTo>
                      <a:pt x="335" y="72"/>
                      <a:pt x="335" y="72"/>
                      <a:pt x="335" y="72"/>
                    </a:cubicBezTo>
                    <a:cubicBezTo>
                      <a:pt x="345" y="72"/>
                      <a:pt x="355" y="73"/>
                      <a:pt x="365" y="74"/>
                    </a:cubicBezTo>
                    <a:moveTo>
                      <a:pt x="328" y="72"/>
                    </a:moveTo>
                    <a:cubicBezTo>
                      <a:pt x="329" y="116"/>
                      <a:pt x="329" y="116"/>
                      <a:pt x="329" y="116"/>
                    </a:cubicBezTo>
                    <a:cubicBezTo>
                      <a:pt x="321" y="116"/>
                      <a:pt x="313" y="117"/>
                      <a:pt x="305" y="118"/>
                    </a:cubicBezTo>
                    <a:cubicBezTo>
                      <a:pt x="298" y="75"/>
                      <a:pt x="298" y="75"/>
                      <a:pt x="298" y="75"/>
                    </a:cubicBezTo>
                    <a:cubicBezTo>
                      <a:pt x="308" y="73"/>
                      <a:pt x="318" y="72"/>
                      <a:pt x="328" y="72"/>
                    </a:cubicBezTo>
                    <a:moveTo>
                      <a:pt x="290" y="76"/>
                    </a:moveTo>
                    <a:cubicBezTo>
                      <a:pt x="297" y="119"/>
                      <a:pt x="297" y="119"/>
                      <a:pt x="297" y="119"/>
                    </a:cubicBezTo>
                    <a:cubicBezTo>
                      <a:pt x="289" y="120"/>
                      <a:pt x="282" y="122"/>
                      <a:pt x="274" y="125"/>
                    </a:cubicBezTo>
                    <a:cubicBezTo>
                      <a:pt x="261" y="83"/>
                      <a:pt x="261" y="83"/>
                      <a:pt x="261" y="83"/>
                    </a:cubicBezTo>
                    <a:cubicBezTo>
                      <a:pt x="271" y="80"/>
                      <a:pt x="280" y="78"/>
                      <a:pt x="290" y="76"/>
                    </a:cubicBezTo>
                    <a:moveTo>
                      <a:pt x="254" y="85"/>
                    </a:moveTo>
                    <a:cubicBezTo>
                      <a:pt x="267" y="127"/>
                      <a:pt x="267" y="127"/>
                      <a:pt x="267" y="127"/>
                    </a:cubicBezTo>
                    <a:cubicBezTo>
                      <a:pt x="259" y="129"/>
                      <a:pt x="252" y="132"/>
                      <a:pt x="244" y="136"/>
                    </a:cubicBezTo>
                    <a:cubicBezTo>
                      <a:pt x="225" y="96"/>
                      <a:pt x="225" y="96"/>
                      <a:pt x="225" y="96"/>
                    </a:cubicBezTo>
                    <a:cubicBezTo>
                      <a:pt x="235" y="92"/>
                      <a:pt x="244" y="88"/>
                      <a:pt x="254" y="85"/>
                    </a:cubicBezTo>
                    <a:moveTo>
                      <a:pt x="219" y="99"/>
                    </a:moveTo>
                    <a:cubicBezTo>
                      <a:pt x="238" y="139"/>
                      <a:pt x="238" y="139"/>
                      <a:pt x="238" y="139"/>
                    </a:cubicBezTo>
                    <a:cubicBezTo>
                      <a:pt x="231" y="142"/>
                      <a:pt x="224" y="146"/>
                      <a:pt x="217" y="151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201" y="109"/>
                      <a:pt x="210" y="104"/>
                      <a:pt x="219" y="99"/>
                    </a:cubicBezTo>
                    <a:moveTo>
                      <a:pt x="186" y="118"/>
                    </a:moveTo>
                    <a:cubicBezTo>
                      <a:pt x="211" y="155"/>
                      <a:pt x="211" y="155"/>
                      <a:pt x="211" y="155"/>
                    </a:cubicBezTo>
                    <a:cubicBezTo>
                      <a:pt x="204" y="159"/>
                      <a:pt x="198" y="164"/>
                      <a:pt x="192" y="170"/>
                    </a:cubicBezTo>
                    <a:cubicBezTo>
                      <a:pt x="162" y="137"/>
                      <a:pt x="162" y="137"/>
                      <a:pt x="162" y="137"/>
                    </a:cubicBezTo>
                    <a:cubicBezTo>
                      <a:pt x="170" y="130"/>
                      <a:pt x="178" y="124"/>
                      <a:pt x="186" y="118"/>
                    </a:cubicBezTo>
                    <a:moveTo>
                      <a:pt x="157" y="142"/>
                    </a:moveTo>
                    <a:cubicBezTo>
                      <a:pt x="186" y="175"/>
                      <a:pt x="186" y="175"/>
                      <a:pt x="186" y="175"/>
                    </a:cubicBezTo>
                    <a:cubicBezTo>
                      <a:pt x="180" y="180"/>
                      <a:pt x="175" y="186"/>
                      <a:pt x="170" y="192"/>
                    </a:cubicBezTo>
                    <a:cubicBezTo>
                      <a:pt x="136" y="164"/>
                      <a:pt x="136" y="164"/>
                      <a:pt x="136" y="164"/>
                    </a:cubicBezTo>
                    <a:cubicBezTo>
                      <a:pt x="142" y="156"/>
                      <a:pt x="149" y="149"/>
                      <a:pt x="157" y="142"/>
                    </a:cubicBezTo>
                    <a:moveTo>
                      <a:pt x="131" y="169"/>
                    </a:moveTo>
                    <a:cubicBezTo>
                      <a:pt x="165" y="198"/>
                      <a:pt x="165" y="198"/>
                      <a:pt x="165" y="198"/>
                    </a:cubicBezTo>
                    <a:cubicBezTo>
                      <a:pt x="160" y="204"/>
                      <a:pt x="155" y="210"/>
                      <a:pt x="151" y="217"/>
                    </a:cubicBezTo>
                    <a:cubicBezTo>
                      <a:pt x="113" y="194"/>
                      <a:pt x="113" y="194"/>
                      <a:pt x="113" y="194"/>
                    </a:cubicBezTo>
                    <a:cubicBezTo>
                      <a:pt x="119" y="185"/>
                      <a:pt x="125" y="177"/>
                      <a:pt x="131" y="169"/>
                    </a:cubicBezTo>
                    <a:moveTo>
                      <a:pt x="109" y="200"/>
                    </a:moveTo>
                    <a:cubicBezTo>
                      <a:pt x="147" y="223"/>
                      <a:pt x="147" y="223"/>
                      <a:pt x="147" y="223"/>
                    </a:cubicBezTo>
                    <a:cubicBezTo>
                      <a:pt x="143" y="230"/>
                      <a:pt x="140" y="236"/>
                      <a:pt x="136" y="243"/>
                    </a:cubicBezTo>
                    <a:cubicBezTo>
                      <a:pt x="136" y="244"/>
                      <a:pt x="136" y="244"/>
                      <a:pt x="136" y="245"/>
                    </a:cubicBezTo>
                    <a:cubicBezTo>
                      <a:pt x="95" y="227"/>
                      <a:pt x="95" y="227"/>
                      <a:pt x="95" y="227"/>
                    </a:cubicBezTo>
                    <a:cubicBezTo>
                      <a:pt x="99" y="218"/>
                      <a:pt x="104" y="209"/>
                      <a:pt x="109" y="200"/>
                    </a:cubicBezTo>
                    <a:moveTo>
                      <a:pt x="92" y="234"/>
                    </a:moveTo>
                    <a:cubicBezTo>
                      <a:pt x="133" y="251"/>
                      <a:pt x="133" y="251"/>
                      <a:pt x="133" y="251"/>
                    </a:cubicBezTo>
                    <a:cubicBezTo>
                      <a:pt x="130" y="259"/>
                      <a:pt x="127" y="267"/>
                      <a:pt x="125" y="274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5" y="253"/>
                      <a:pt x="88" y="243"/>
                      <a:pt x="92" y="234"/>
                    </a:cubicBezTo>
                    <a:moveTo>
                      <a:pt x="80" y="270"/>
                    </a:moveTo>
                    <a:cubicBezTo>
                      <a:pt x="123" y="281"/>
                      <a:pt x="123" y="281"/>
                      <a:pt x="123" y="281"/>
                    </a:cubicBezTo>
                    <a:cubicBezTo>
                      <a:pt x="121" y="289"/>
                      <a:pt x="119" y="297"/>
                      <a:pt x="118" y="305"/>
                    </a:cubicBezTo>
                    <a:cubicBezTo>
                      <a:pt x="74" y="300"/>
                      <a:pt x="74" y="300"/>
                      <a:pt x="74" y="300"/>
                    </a:cubicBezTo>
                    <a:cubicBezTo>
                      <a:pt x="75" y="289"/>
                      <a:pt x="78" y="279"/>
                      <a:pt x="80" y="270"/>
                    </a:cubicBezTo>
                    <a:moveTo>
                      <a:pt x="72" y="337"/>
                    </a:moveTo>
                    <a:cubicBezTo>
                      <a:pt x="71" y="327"/>
                      <a:pt x="72" y="317"/>
                      <a:pt x="73" y="307"/>
                    </a:cubicBezTo>
                    <a:cubicBezTo>
                      <a:pt x="117" y="312"/>
                      <a:pt x="117" y="312"/>
                      <a:pt x="117" y="312"/>
                    </a:cubicBezTo>
                    <a:cubicBezTo>
                      <a:pt x="116" y="320"/>
                      <a:pt x="116" y="328"/>
                      <a:pt x="116" y="336"/>
                    </a:cubicBezTo>
                    <a:cubicBezTo>
                      <a:pt x="72" y="337"/>
                      <a:pt x="72" y="337"/>
                      <a:pt x="72" y="337"/>
                    </a:cubicBezTo>
                    <a:moveTo>
                      <a:pt x="72" y="345"/>
                    </a:moveTo>
                    <a:cubicBezTo>
                      <a:pt x="116" y="344"/>
                      <a:pt x="116" y="344"/>
                      <a:pt x="116" y="344"/>
                    </a:cubicBezTo>
                    <a:cubicBezTo>
                      <a:pt x="116" y="352"/>
                      <a:pt x="117" y="360"/>
                      <a:pt x="118" y="368"/>
                    </a:cubicBezTo>
                    <a:cubicBezTo>
                      <a:pt x="74" y="375"/>
                      <a:pt x="74" y="375"/>
                      <a:pt x="74" y="375"/>
                    </a:cubicBezTo>
                    <a:cubicBezTo>
                      <a:pt x="73" y="365"/>
                      <a:pt x="72" y="355"/>
                      <a:pt x="72" y="345"/>
                    </a:cubicBezTo>
                    <a:moveTo>
                      <a:pt x="76" y="382"/>
                    </a:moveTo>
                    <a:cubicBezTo>
                      <a:pt x="120" y="375"/>
                      <a:pt x="120" y="375"/>
                      <a:pt x="120" y="375"/>
                    </a:cubicBezTo>
                    <a:cubicBezTo>
                      <a:pt x="121" y="383"/>
                      <a:pt x="123" y="391"/>
                      <a:pt x="125" y="399"/>
                    </a:cubicBezTo>
                    <a:cubicBezTo>
                      <a:pt x="83" y="412"/>
                      <a:pt x="83" y="412"/>
                      <a:pt x="83" y="412"/>
                    </a:cubicBezTo>
                    <a:cubicBezTo>
                      <a:pt x="80" y="402"/>
                      <a:pt x="77" y="392"/>
                      <a:pt x="76" y="382"/>
                    </a:cubicBezTo>
                    <a:moveTo>
                      <a:pt x="96" y="447"/>
                    </a:moveTo>
                    <a:cubicBezTo>
                      <a:pt x="92" y="438"/>
                      <a:pt x="88" y="429"/>
                      <a:pt x="85" y="419"/>
                    </a:cubicBezTo>
                    <a:cubicBezTo>
                      <a:pt x="127" y="406"/>
                      <a:pt x="127" y="406"/>
                      <a:pt x="127" y="406"/>
                    </a:cubicBezTo>
                    <a:cubicBezTo>
                      <a:pt x="130" y="413"/>
                      <a:pt x="133" y="421"/>
                      <a:pt x="136" y="428"/>
                    </a:cubicBezTo>
                    <a:cubicBezTo>
                      <a:pt x="96" y="447"/>
                      <a:pt x="96" y="447"/>
                      <a:pt x="96" y="447"/>
                    </a:cubicBezTo>
                    <a:moveTo>
                      <a:pt x="114" y="480"/>
                    </a:moveTo>
                    <a:cubicBezTo>
                      <a:pt x="109" y="472"/>
                      <a:pt x="104" y="463"/>
                      <a:pt x="99" y="454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43" y="442"/>
                      <a:pt x="147" y="449"/>
                      <a:pt x="151" y="456"/>
                    </a:cubicBezTo>
                    <a:cubicBezTo>
                      <a:pt x="114" y="480"/>
                      <a:pt x="114" y="480"/>
                      <a:pt x="114" y="480"/>
                    </a:cubicBezTo>
                    <a:moveTo>
                      <a:pt x="119" y="486"/>
                    </a:moveTo>
                    <a:cubicBezTo>
                      <a:pt x="155" y="462"/>
                      <a:pt x="155" y="462"/>
                      <a:pt x="155" y="462"/>
                    </a:cubicBezTo>
                    <a:cubicBezTo>
                      <a:pt x="160" y="468"/>
                      <a:pt x="165" y="475"/>
                      <a:pt x="170" y="481"/>
                    </a:cubicBezTo>
                    <a:cubicBezTo>
                      <a:pt x="137" y="510"/>
                      <a:pt x="137" y="510"/>
                      <a:pt x="137" y="510"/>
                    </a:cubicBezTo>
                    <a:cubicBezTo>
                      <a:pt x="131" y="503"/>
                      <a:pt x="124" y="495"/>
                      <a:pt x="119" y="486"/>
                    </a:cubicBezTo>
                    <a:moveTo>
                      <a:pt x="142" y="516"/>
                    </a:moveTo>
                    <a:cubicBezTo>
                      <a:pt x="175" y="486"/>
                      <a:pt x="175" y="486"/>
                      <a:pt x="175" y="486"/>
                    </a:cubicBezTo>
                    <a:cubicBezTo>
                      <a:pt x="181" y="492"/>
                      <a:pt x="186" y="498"/>
                      <a:pt x="193" y="503"/>
                    </a:cubicBezTo>
                    <a:cubicBezTo>
                      <a:pt x="164" y="537"/>
                      <a:pt x="164" y="537"/>
                      <a:pt x="164" y="537"/>
                    </a:cubicBezTo>
                    <a:cubicBezTo>
                      <a:pt x="157" y="530"/>
                      <a:pt x="149" y="523"/>
                      <a:pt x="142" y="516"/>
                    </a:cubicBezTo>
                    <a:moveTo>
                      <a:pt x="195" y="559"/>
                    </a:moveTo>
                    <a:cubicBezTo>
                      <a:pt x="186" y="554"/>
                      <a:pt x="178" y="548"/>
                      <a:pt x="170" y="542"/>
                    </a:cubicBezTo>
                    <a:cubicBezTo>
                      <a:pt x="198" y="508"/>
                      <a:pt x="198" y="508"/>
                      <a:pt x="198" y="508"/>
                    </a:cubicBezTo>
                    <a:cubicBezTo>
                      <a:pt x="204" y="513"/>
                      <a:pt x="211" y="517"/>
                      <a:pt x="218" y="522"/>
                    </a:cubicBezTo>
                    <a:cubicBezTo>
                      <a:pt x="195" y="559"/>
                      <a:pt x="195" y="559"/>
                      <a:pt x="195" y="559"/>
                    </a:cubicBezTo>
                    <a:moveTo>
                      <a:pt x="201" y="563"/>
                    </a:moveTo>
                    <a:cubicBezTo>
                      <a:pt x="224" y="526"/>
                      <a:pt x="224" y="526"/>
                      <a:pt x="224" y="526"/>
                    </a:cubicBezTo>
                    <a:cubicBezTo>
                      <a:pt x="230" y="529"/>
                      <a:pt x="237" y="533"/>
                      <a:pt x="244" y="536"/>
                    </a:cubicBezTo>
                    <a:cubicBezTo>
                      <a:pt x="244" y="536"/>
                      <a:pt x="245" y="536"/>
                      <a:pt x="245" y="537"/>
                    </a:cubicBezTo>
                    <a:cubicBezTo>
                      <a:pt x="228" y="577"/>
                      <a:pt x="228" y="577"/>
                      <a:pt x="228" y="577"/>
                    </a:cubicBezTo>
                    <a:cubicBezTo>
                      <a:pt x="219" y="573"/>
                      <a:pt x="210" y="568"/>
                      <a:pt x="201" y="563"/>
                    </a:cubicBezTo>
                    <a:moveTo>
                      <a:pt x="251" y="521"/>
                    </a:moveTo>
                    <a:cubicBezTo>
                      <a:pt x="148" y="473"/>
                      <a:pt x="104" y="352"/>
                      <a:pt x="152" y="250"/>
                    </a:cubicBezTo>
                    <a:cubicBezTo>
                      <a:pt x="199" y="148"/>
                      <a:pt x="320" y="104"/>
                      <a:pt x="422" y="151"/>
                    </a:cubicBezTo>
                    <a:cubicBezTo>
                      <a:pt x="524" y="199"/>
                      <a:pt x="569" y="320"/>
                      <a:pt x="521" y="422"/>
                    </a:cubicBezTo>
                    <a:cubicBezTo>
                      <a:pt x="474" y="524"/>
                      <a:pt x="353" y="568"/>
                      <a:pt x="251" y="521"/>
                    </a:cubicBezTo>
                    <a:moveTo>
                      <a:pt x="235" y="580"/>
                    </a:moveTo>
                    <a:cubicBezTo>
                      <a:pt x="252" y="540"/>
                      <a:pt x="252" y="540"/>
                      <a:pt x="252" y="540"/>
                    </a:cubicBezTo>
                    <a:cubicBezTo>
                      <a:pt x="260" y="543"/>
                      <a:pt x="267" y="545"/>
                      <a:pt x="275" y="548"/>
                    </a:cubicBezTo>
                    <a:cubicBezTo>
                      <a:pt x="263" y="590"/>
                      <a:pt x="263" y="590"/>
                      <a:pt x="263" y="590"/>
                    </a:cubicBezTo>
                    <a:cubicBezTo>
                      <a:pt x="254" y="587"/>
                      <a:pt x="244" y="584"/>
                      <a:pt x="235" y="580"/>
                    </a:cubicBezTo>
                    <a:moveTo>
                      <a:pt x="271" y="592"/>
                    </a:moveTo>
                    <a:cubicBezTo>
                      <a:pt x="282" y="550"/>
                      <a:pt x="282" y="550"/>
                      <a:pt x="282" y="550"/>
                    </a:cubicBezTo>
                    <a:cubicBezTo>
                      <a:pt x="290" y="552"/>
                      <a:pt x="298" y="553"/>
                      <a:pt x="306" y="554"/>
                    </a:cubicBezTo>
                    <a:cubicBezTo>
                      <a:pt x="300" y="598"/>
                      <a:pt x="300" y="598"/>
                      <a:pt x="300" y="598"/>
                    </a:cubicBezTo>
                    <a:cubicBezTo>
                      <a:pt x="290" y="596"/>
                      <a:pt x="280" y="594"/>
                      <a:pt x="271" y="592"/>
                    </a:cubicBezTo>
                    <a:moveTo>
                      <a:pt x="308" y="599"/>
                    </a:moveTo>
                    <a:cubicBezTo>
                      <a:pt x="313" y="555"/>
                      <a:pt x="313" y="555"/>
                      <a:pt x="313" y="555"/>
                    </a:cubicBezTo>
                    <a:cubicBezTo>
                      <a:pt x="321" y="556"/>
                      <a:pt x="329" y="556"/>
                      <a:pt x="337" y="556"/>
                    </a:cubicBezTo>
                    <a:cubicBezTo>
                      <a:pt x="338" y="600"/>
                      <a:pt x="338" y="600"/>
                      <a:pt x="338" y="600"/>
                    </a:cubicBezTo>
                    <a:cubicBezTo>
                      <a:pt x="328" y="600"/>
                      <a:pt x="318" y="600"/>
                      <a:pt x="308" y="599"/>
                    </a:cubicBezTo>
                    <a:moveTo>
                      <a:pt x="345" y="600"/>
                    </a:moveTo>
                    <a:cubicBezTo>
                      <a:pt x="345" y="556"/>
                      <a:pt x="345" y="556"/>
                      <a:pt x="345" y="556"/>
                    </a:cubicBezTo>
                    <a:cubicBezTo>
                      <a:pt x="353" y="556"/>
                      <a:pt x="361" y="555"/>
                      <a:pt x="369" y="554"/>
                    </a:cubicBezTo>
                    <a:cubicBezTo>
                      <a:pt x="376" y="597"/>
                      <a:pt x="376" y="597"/>
                      <a:pt x="376" y="597"/>
                    </a:cubicBezTo>
                    <a:cubicBezTo>
                      <a:pt x="366" y="599"/>
                      <a:pt x="355" y="600"/>
                      <a:pt x="345" y="600"/>
                    </a:cubicBezTo>
                    <a:moveTo>
                      <a:pt x="383" y="596"/>
                    </a:moveTo>
                    <a:cubicBezTo>
                      <a:pt x="376" y="553"/>
                      <a:pt x="376" y="553"/>
                      <a:pt x="376" y="553"/>
                    </a:cubicBezTo>
                    <a:cubicBezTo>
                      <a:pt x="384" y="551"/>
                      <a:pt x="392" y="549"/>
                      <a:pt x="399" y="547"/>
                    </a:cubicBezTo>
                    <a:cubicBezTo>
                      <a:pt x="412" y="589"/>
                      <a:pt x="412" y="589"/>
                      <a:pt x="412" y="589"/>
                    </a:cubicBezTo>
                    <a:cubicBezTo>
                      <a:pt x="403" y="592"/>
                      <a:pt x="393" y="594"/>
                      <a:pt x="383" y="596"/>
                    </a:cubicBezTo>
                    <a:moveTo>
                      <a:pt x="419" y="586"/>
                    </a:moveTo>
                    <a:cubicBezTo>
                      <a:pt x="406" y="545"/>
                      <a:pt x="406" y="545"/>
                      <a:pt x="406" y="545"/>
                    </a:cubicBezTo>
                    <a:cubicBezTo>
                      <a:pt x="414" y="542"/>
                      <a:pt x="421" y="539"/>
                      <a:pt x="429" y="536"/>
                    </a:cubicBezTo>
                    <a:cubicBezTo>
                      <a:pt x="448" y="575"/>
                      <a:pt x="448" y="575"/>
                      <a:pt x="448" y="575"/>
                    </a:cubicBezTo>
                    <a:cubicBezTo>
                      <a:pt x="438" y="579"/>
                      <a:pt x="429" y="583"/>
                      <a:pt x="419" y="586"/>
                    </a:cubicBezTo>
                    <a:moveTo>
                      <a:pt x="454" y="572"/>
                    </a:moveTo>
                    <a:cubicBezTo>
                      <a:pt x="435" y="533"/>
                      <a:pt x="435" y="533"/>
                      <a:pt x="435" y="533"/>
                    </a:cubicBezTo>
                    <a:cubicBezTo>
                      <a:pt x="443" y="529"/>
                      <a:pt x="449" y="525"/>
                      <a:pt x="456" y="521"/>
                    </a:cubicBezTo>
                    <a:cubicBezTo>
                      <a:pt x="480" y="557"/>
                      <a:pt x="480" y="557"/>
                      <a:pt x="480" y="557"/>
                    </a:cubicBezTo>
                    <a:cubicBezTo>
                      <a:pt x="472" y="562"/>
                      <a:pt x="463" y="567"/>
                      <a:pt x="454" y="572"/>
                    </a:cubicBezTo>
                    <a:moveTo>
                      <a:pt x="487" y="553"/>
                    </a:moveTo>
                    <a:cubicBezTo>
                      <a:pt x="462" y="517"/>
                      <a:pt x="462" y="517"/>
                      <a:pt x="462" y="517"/>
                    </a:cubicBezTo>
                    <a:cubicBezTo>
                      <a:pt x="469" y="512"/>
                      <a:pt x="475" y="507"/>
                      <a:pt x="481" y="502"/>
                    </a:cubicBezTo>
                    <a:cubicBezTo>
                      <a:pt x="510" y="534"/>
                      <a:pt x="510" y="534"/>
                      <a:pt x="510" y="534"/>
                    </a:cubicBezTo>
                    <a:cubicBezTo>
                      <a:pt x="503" y="541"/>
                      <a:pt x="495" y="547"/>
                      <a:pt x="487" y="553"/>
                    </a:cubicBezTo>
                    <a:moveTo>
                      <a:pt x="516" y="529"/>
                    </a:moveTo>
                    <a:cubicBezTo>
                      <a:pt x="487" y="497"/>
                      <a:pt x="487" y="497"/>
                      <a:pt x="487" y="497"/>
                    </a:cubicBezTo>
                    <a:cubicBezTo>
                      <a:pt x="493" y="492"/>
                      <a:pt x="498" y="486"/>
                      <a:pt x="503" y="480"/>
                    </a:cubicBezTo>
                    <a:cubicBezTo>
                      <a:pt x="537" y="507"/>
                      <a:pt x="537" y="507"/>
                      <a:pt x="537" y="507"/>
                    </a:cubicBezTo>
                    <a:cubicBezTo>
                      <a:pt x="530" y="515"/>
                      <a:pt x="523" y="522"/>
                      <a:pt x="516" y="529"/>
                    </a:cubicBezTo>
                    <a:moveTo>
                      <a:pt x="541" y="501"/>
                    </a:moveTo>
                    <a:cubicBezTo>
                      <a:pt x="508" y="474"/>
                      <a:pt x="508" y="474"/>
                      <a:pt x="508" y="474"/>
                    </a:cubicBezTo>
                    <a:cubicBezTo>
                      <a:pt x="513" y="468"/>
                      <a:pt x="518" y="461"/>
                      <a:pt x="522" y="454"/>
                    </a:cubicBezTo>
                    <a:cubicBezTo>
                      <a:pt x="559" y="477"/>
                      <a:pt x="559" y="477"/>
                      <a:pt x="559" y="477"/>
                    </a:cubicBezTo>
                    <a:cubicBezTo>
                      <a:pt x="553" y="485"/>
                      <a:pt x="548" y="494"/>
                      <a:pt x="541" y="501"/>
                    </a:cubicBezTo>
                    <a:moveTo>
                      <a:pt x="563" y="471"/>
                    </a:moveTo>
                    <a:cubicBezTo>
                      <a:pt x="526" y="448"/>
                      <a:pt x="526" y="448"/>
                      <a:pt x="526" y="448"/>
                    </a:cubicBezTo>
                    <a:cubicBezTo>
                      <a:pt x="530" y="442"/>
                      <a:pt x="533" y="435"/>
                      <a:pt x="536" y="429"/>
                    </a:cubicBezTo>
                    <a:cubicBezTo>
                      <a:pt x="537" y="428"/>
                      <a:pt x="537" y="427"/>
                      <a:pt x="537" y="427"/>
                    </a:cubicBezTo>
                    <a:cubicBezTo>
                      <a:pt x="577" y="444"/>
                      <a:pt x="577" y="444"/>
                      <a:pt x="577" y="444"/>
                    </a:cubicBezTo>
                    <a:cubicBezTo>
                      <a:pt x="572" y="453"/>
                      <a:pt x="568" y="462"/>
                      <a:pt x="563" y="4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43"/>
              <p:cNvSpPr>
                <a:spLocks noEditPoints="1"/>
              </p:cNvSpPr>
              <p:nvPr/>
            </p:nvSpPr>
            <p:spPr bwMode="auto">
              <a:xfrm>
                <a:off x="5718821" y="4771564"/>
                <a:ext cx="788569" cy="786126"/>
              </a:xfrm>
              <a:custGeom>
                <a:avLst/>
                <a:gdLst>
                  <a:gd name="T0" fmla="*/ 140 w 409"/>
                  <a:gd name="T1" fmla="*/ 29 h 408"/>
                  <a:gd name="T2" fmla="*/ 109 w 409"/>
                  <a:gd name="T3" fmla="*/ 44 h 408"/>
                  <a:gd name="T4" fmla="*/ 81 w 409"/>
                  <a:gd name="T5" fmla="*/ 64 h 408"/>
                  <a:gd name="T6" fmla="*/ 58 w 409"/>
                  <a:gd name="T7" fmla="*/ 89 h 408"/>
                  <a:gd name="T8" fmla="*/ 39 w 409"/>
                  <a:gd name="T9" fmla="*/ 118 h 408"/>
                  <a:gd name="T10" fmla="*/ 26 w 409"/>
                  <a:gd name="T11" fmla="*/ 150 h 408"/>
                  <a:gd name="T12" fmla="*/ 19 w 409"/>
                  <a:gd name="T13" fmla="*/ 184 h 408"/>
                  <a:gd name="T14" fmla="*/ 19 w 409"/>
                  <a:gd name="T15" fmla="*/ 218 h 408"/>
                  <a:gd name="T16" fmla="*/ 25 w 409"/>
                  <a:gd name="T17" fmla="*/ 252 h 408"/>
                  <a:gd name="T18" fmla="*/ 36 w 409"/>
                  <a:gd name="T19" fmla="*/ 284 h 408"/>
                  <a:gd name="T20" fmla="*/ 54 w 409"/>
                  <a:gd name="T21" fmla="*/ 314 h 408"/>
                  <a:gd name="T22" fmla="*/ 77 w 409"/>
                  <a:gd name="T23" fmla="*/ 340 h 408"/>
                  <a:gd name="T24" fmla="*/ 104 w 409"/>
                  <a:gd name="T25" fmla="*/ 361 h 408"/>
                  <a:gd name="T26" fmla="*/ 134 w 409"/>
                  <a:gd name="T27" fmla="*/ 377 h 408"/>
                  <a:gd name="T28" fmla="*/ 167 w 409"/>
                  <a:gd name="T29" fmla="*/ 387 h 408"/>
                  <a:gd name="T30" fmla="*/ 201 w 409"/>
                  <a:gd name="T31" fmla="*/ 391 h 408"/>
                  <a:gd name="T32" fmla="*/ 236 w 409"/>
                  <a:gd name="T33" fmla="*/ 388 h 408"/>
                  <a:gd name="T34" fmla="*/ 269 w 409"/>
                  <a:gd name="T35" fmla="*/ 379 h 408"/>
                  <a:gd name="T36" fmla="*/ 300 w 409"/>
                  <a:gd name="T37" fmla="*/ 364 h 408"/>
                  <a:gd name="T38" fmla="*/ 328 w 409"/>
                  <a:gd name="T39" fmla="*/ 344 h 408"/>
                  <a:gd name="T40" fmla="*/ 351 w 409"/>
                  <a:gd name="T41" fmla="*/ 319 h 408"/>
                  <a:gd name="T42" fmla="*/ 370 w 409"/>
                  <a:gd name="T43" fmla="*/ 290 h 408"/>
                  <a:gd name="T44" fmla="*/ 383 w 409"/>
                  <a:gd name="T45" fmla="*/ 258 h 408"/>
                  <a:gd name="T46" fmla="*/ 390 w 409"/>
                  <a:gd name="T47" fmla="*/ 225 h 408"/>
                  <a:gd name="T48" fmla="*/ 390 w 409"/>
                  <a:gd name="T49" fmla="*/ 190 h 408"/>
                  <a:gd name="T50" fmla="*/ 385 w 409"/>
                  <a:gd name="T51" fmla="*/ 156 h 408"/>
                  <a:gd name="T52" fmla="*/ 373 w 409"/>
                  <a:gd name="T53" fmla="*/ 124 h 408"/>
                  <a:gd name="T54" fmla="*/ 355 w 409"/>
                  <a:gd name="T55" fmla="*/ 95 h 408"/>
                  <a:gd name="T56" fmla="*/ 332 w 409"/>
                  <a:gd name="T57" fmla="*/ 69 h 408"/>
                  <a:gd name="T58" fmla="*/ 305 w 409"/>
                  <a:gd name="T59" fmla="*/ 48 h 408"/>
                  <a:gd name="T60" fmla="*/ 275 w 409"/>
                  <a:gd name="T61" fmla="*/ 32 h 408"/>
                  <a:gd name="T62" fmla="*/ 242 w 409"/>
                  <a:gd name="T63" fmla="*/ 22 h 408"/>
                  <a:gd name="T64" fmla="*/ 208 w 409"/>
                  <a:gd name="T65" fmla="*/ 18 h 408"/>
                  <a:gd name="T66" fmla="*/ 174 w 409"/>
                  <a:gd name="T67" fmla="*/ 21 h 408"/>
                  <a:gd name="T68" fmla="*/ 179 w 409"/>
                  <a:gd name="T69" fmla="*/ 124 h 408"/>
                  <a:gd name="T70" fmla="*/ 124 w 409"/>
                  <a:gd name="T71" fmla="*/ 230 h 408"/>
                  <a:gd name="T72" fmla="*/ 316 w 409"/>
                  <a:gd name="T73" fmla="*/ 288 h 408"/>
                  <a:gd name="T74" fmla="*/ 74 w 409"/>
                  <a:gd name="T75" fmla="*/ 288 h 408"/>
                  <a:gd name="T76" fmla="*/ 120 w 409"/>
                  <a:gd name="T77" fmla="*/ 265 h 408"/>
                  <a:gd name="T78" fmla="*/ 309 w 409"/>
                  <a:gd name="T79" fmla="*/ 89 h 408"/>
                  <a:gd name="T80" fmla="*/ 336 w 409"/>
                  <a:gd name="T81" fmla="*/ 252 h 408"/>
                  <a:gd name="T82" fmla="*/ 304 w 409"/>
                  <a:gd name="T83" fmla="*/ 173 h 408"/>
                  <a:gd name="T84" fmla="*/ 289 w 409"/>
                  <a:gd name="T85" fmla="*/ 93 h 408"/>
                  <a:gd name="T86" fmla="*/ 252 w 409"/>
                  <a:gd name="T87" fmla="*/ 73 h 408"/>
                  <a:gd name="T88" fmla="*/ 173 w 409"/>
                  <a:gd name="T89" fmla="*/ 104 h 408"/>
                  <a:gd name="T90" fmla="*/ 67 w 409"/>
                  <a:gd name="T91" fmla="*/ 229 h 408"/>
                  <a:gd name="T92" fmla="*/ 244 w 409"/>
                  <a:gd name="T93" fmla="*/ 54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9" h="408">
                    <a:moveTo>
                      <a:pt x="157" y="24"/>
                    </a:moveTo>
                    <a:cubicBezTo>
                      <a:pt x="143" y="9"/>
                      <a:pt x="143" y="9"/>
                      <a:pt x="143" y="9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37"/>
                      <a:pt x="131" y="40"/>
                      <a:pt x="125" y="36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0" y="52"/>
                      <a:pt x="102" y="57"/>
                      <a:pt x="95" y="53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3" y="72"/>
                      <a:pt x="76" y="78"/>
                      <a:pt x="69" y="76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61" y="96"/>
                      <a:pt x="55" y="104"/>
                      <a:pt x="48" y="103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43" y="125"/>
                      <a:pt x="40" y="133"/>
                      <a:pt x="32" y="134"/>
                    </a:cubicBezTo>
                    <a:cubicBezTo>
                      <a:pt x="12" y="136"/>
                      <a:pt x="12" y="136"/>
                      <a:pt x="12" y="136"/>
                    </a:cubicBezTo>
                    <a:cubicBezTo>
                      <a:pt x="26" y="150"/>
                      <a:pt x="26" y="150"/>
                      <a:pt x="26" y="150"/>
                    </a:cubicBezTo>
                    <a:cubicBezTo>
                      <a:pt x="32" y="155"/>
                      <a:pt x="29" y="164"/>
                      <a:pt x="22" y="167"/>
                    </a:cubicBezTo>
                    <a:cubicBezTo>
                      <a:pt x="3" y="172"/>
                      <a:pt x="3" y="172"/>
                      <a:pt x="3" y="172"/>
                    </a:cubicBezTo>
                    <a:cubicBezTo>
                      <a:pt x="19" y="184"/>
                      <a:pt x="19" y="184"/>
                      <a:pt x="19" y="184"/>
                    </a:cubicBezTo>
                    <a:cubicBezTo>
                      <a:pt x="26" y="188"/>
                      <a:pt x="25" y="197"/>
                      <a:pt x="18" y="201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26" y="221"/>
                      <a:pt x="27" y="230"/>
                      <a:pt x="21" y="235"/>
                    </a:cubicBezTo>
                    <a:cubicBezTo>
                      <a:pt x="5" y="247"/>
                      <a:pt x="5" y="247"/>
                      <a:pt x="5" y="247"/>
                    </a:cubicBezTo>
                    <a:cubicBezTo>
                      <a:pt x="25" y="252"/>
                      <a:pt x="25" y="252"/>
                      <a:pt x="25" y="252"/>
                    </a:cubicBezTo>
                    <a:cubicBezTo>
                      <a:pt x="32" y="254"/>
                      <a:pt x="35" y="263"/>
                      <a:pt x="30" y="268"/>
                    </a:cubicBezTo>
                    <a:cubicBezTo>
                      <a:pt x="16" y="283"/>
                      <a:pt x="16" y="283"/>
                      <a:pt x="16" y="283"/>
                    </a:cubicBezTo>
                    <a:cubicBezTo>
                      <a:pt x="36" y="284"/>
                      <a:pt x="36" y="284"/>
                      <a:pt x="36" y="284"/>
                    </a:cubicBezTo>
                    <a:cubicBezTo>
                      <a:pt x="44" y="285"/>
                      <a:pt x="48" y="293"/>
                      <a:pt x="44" y="299"/>
                    </a:cubicBezTo>
                    <a:cubicBezTo>
                      <a:pt x="34" y="317"/>
                      <a:pt x="34" y="317"/>
                      <a:pt x="34" y="317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61" y="313"/>
                      <a:pt x="67" y="320"/>
                      <a:pt x="65" y="327"/>
                    </a:cubicBezTo>
                    <a:cubicBezTo>
                      <a:pt x="57" y="346"/>
                      <a:pt x="57" y="346"/>
                      <a:pt x="57" y="346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84" y="337"/>
                      <a:pt x="91" y="343"/>
                      <a:pt x="89" y="351"/>
                    </a:cubicBezTo>
                    <a:cubicBezTo>
                      <a:pt x="86" y="371"/>
                      <a:pt x="86" y="371"/>
                      <a:pt x="86" y="371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10" y="357"/>
                      <a:pt x="118" y="362"/>
                      <a:pt x="118" y="369"/>
                    </a:cubicBezTo>
                    <a:cubicBezTo>
                      <a:pt x="119" y="390"/>
                      <a:pt x="119" y="390"/>
                      <a:pt x="119" y="390"/>
                    </a:cubicBezTo>
                    <a:cubicBezTo>
                      <a:pt x="134" y="377"/>
                      <a:pt x="134" y="377"/>
                      <a:pt x="134" y="377"/>
                    </a:cubicBezTo>
                    <a:cubicBezTo>
                      <a:pt x="140" y="372"/>
                      <a:pt x="149" y="375"/>
                      <a:pt x="150" y="382"/>
                    </a:cubicBezTo>
                    <a:cubicBezTo>
                      <a:pt x="154" y="402"/>
                      <a:pt x="154" y="402"/>
                      <a:pt x="154" y="402"/>
                    </a:cubicBezTo>
                    <a:cubicBezTo>
                      <a:pt x="167" y="387"/>
                      <a:pt x="167" y="387"/>
                      <a:pt x="167" y="387"/>
                    </a:cubicBezTo>
                    <a:cubicBezTo>
                      <a:pt x="172" y="381"/>
                      <a:pt x="181" y="383"/>
                      <a:pt x="184" y="389"/>
                    </a:cubicBezTo>
                    <a:cubicBezTo>
                      <a:pt x="191" y="408"/>
                      <a:pt x="191" y="408"/>
                      <a:pt x="191" y="408"/>
                    </a:cubicBezTo>
                    <a:cubicBezTo>
                      <a:pt x="201" y="391"/>
                      <a:pt x="201" y="391"/>
                      <a:pt x="201" y="391"/>
                    </a:cubicBezTo>
                    <a:cubicBezTo>
                      <a:pt x="205" y="384"/>
                      <a:pt x="214" y="384"/>
                      <a:pt x="218" y="390"/>
                    </a:cubicBezTo>
                    <a:cubicBezTo>
                      <a:pt x="229" y="407"/>
                      <a:pt x="229" y="407"/>
                      <a:pt x="229" y="407"/>
                    </a:cubicBezTo>
                    <a:cubicBezTo>
                      <a:pt x="236" y="388"/>
                      <a:pt x="236" y="388"/>
                      <a:pt x="236" y="388"/>
                    </a:cubicBezTo>
                    <a:cubicBezTo>
                      <a:pt x="238" y="381"/>
                      <a:pt x="247" y="379"/>
                      <a:pt x="252" y="384"/>
                    </a:cubicBezTo>
                    <a:cubicBezTo>
                      <a:pt x="266" y="399"/>
                      <a:pt x="266" y="399"/>
                      <a:pt x="266" y="399"/>
                    </a:cubicBezTo>
                    <a:cubicBezTo>
                      <a:pt x="269" y="379"/>
                      <a:pt x="269" y="379"/>
                      <a:pt x="269" y="379"/>
                    </a:cubicBezTo>
                    <a:cubicBezTo>
                      <a:pt x="270" y="372"/>
                      <a:pt x="278" y="368"/>
                      <a:pt x="284" y="373"/>
                    </a:cubicBezTo>
                    <a:cubicBezTo>
                      <a:pt x="301" y="385"/>
                      <a:pt x="301" y="385"/>
                      <a:pt x="301" y="385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00" y="357"/>
                      <a:pt x="307" y="352"/>
                      <a:pt x="314" y="355"/>
                    </a:cubicBezTo>
                    <a:cubicBezTo>
                      <a:pt x="332" y="364"/>
                      <a:pt x="332" y="364"/>
                      <a:pt x="332" y="364"/>
                    </a:cubicBezTo>
                    <a:cubicBezTo>
                      <a:pt x="328" y="344"/>
                      <a:pt x="328" y="344"/>
                      <a:pt x="328" y="344"/>
                    </a:cubicBezTo>
                    <a:cubicBezTo>
                      <a:pt x="326" y="337"/>
                      <a:pt x="333" y="330"/>
                      <a:pt x="340" y="332"/>
                    </a:cubicBezTo>
                    <a:cubicBezTo>
                      <a:pt x="359" y="338"/>
                      <a:pt x="359" y="338"/>
                      <a:pt x="359" y="338"/>
                    </a:cubicBezTo>
                    <a:cubicBezTo>
                      <a:pt x="351" y="319"/>
                      <a:pt x="351" y="319"/>
                      <a:pt x="351" y="319"/>
                    </a:cubicBezTo>
                    <a:cubicBezTo>
                      <a:pt x="348" y="312"/>
                      <a:pt x="354" y="305"/>
                      <a:pt x="361" y="305"/>
                    </a:cubicBezTo>
                    <a:cubicBezTo>
                      <a:pt x="381" y="307"/>
                      <a:pt x="381" y="307"/>
                      <a:pt x="381" y="307"/>
                    </a:cubicBezTo>
                    <a:cubicBezTo>
                      <a:pt x="370" y="290"/>
                      <a:pt x="370" y="290"/>
                      <a:pt x="370" y="290"/>
                    </a:cubicBezTo>
                    <a:cubicBezTo>
                      <a:pt x="366" y="284"/>
                      <a:pt x="370" y="276"/>
                      <a:pt x="377" y="275"/>
                    </a:cubicBezTo>
                    <a:cubicBezTo>
                      <a:pt x="397" y="273"/>
                      <a:pt x="397" y="273"/>
                      <a:pt x="397" y="273"/>
                    </a:cubicBezTo>
                    <a:cubicBezTo>
                      <a:pt x="383" y="258"/>
                      <a:pt x="383" y="258"/>
                      <a:pt x="383" y="258"/>
                    </a:cubicBezTo>
                    <a:cubicBezTo>
                      <a:pt x="378" y="253"/>
                      <a:pt x="380" y="244"/>
                      <a:pt x="387" y="242"/>
                    </a:cubicBezTo>
                    <a:cubicBezTo>
                      <a:pt x="406" y="236"/>
                      <a:pt x="406" y="236"/>
                      <a:pt x="406" y="236"/>
                    </a:cubicBezTo>
                    <a:cubicBezTo>
                      <a:pt x="390" y="225"/>
                      <a:pt x="390" y="225"/>
                      <a:pt x="390" y="225"/>
                    </a:cubicBezTo>
                    <a:cubicBezTo>
                      <a:pt x="384" y="220"/>
                      <a:pt x="384" y="211"/>
                      <a:pt x="391" y="208"/>
                    </a:cubicBezTo>
                    <a:cubicBezTo>
                      <a:pt x="409" y="199"/>
                      <a:pt x="409" y="199"/>
                      <a:pt x="409" y="199"/>
                    </a:cubicBezTo>
                    <a:cubicBezTo>
                      <a:pt x="390" y="190"/>
                      <a:pt x="390" y="190"/>
                      <a:pt x="390" y="190"/>
                    </a:cubicBezTo>
                    <a:cubicBezTo>
                      <a:pt x="384" y="187"/>
                      <a:pt x="382" y="178"/>
                      <a:pt x="388" y="174"/>
                    </a:cubicBezTo>
                    <a:cubicBezTo>
                      <a:pt x="404" y="161"/>
                      <a:pt x="404" y="161"/>
                      <a:pt x="404" y="161"/>
                    </a:cubicBezTo>
                    <a:cubicBezTo>
                      <a:pt x="385" y="156"/>
                      <a:pt x="385" y="156"/>
                      <a:pt x="385" y="156"/>
                    </a:cubicBezTo>
                    <a:cubicBezTo>
                      <a:pt x="377" y="155"/>
                      <a:pt x="375" y="146"/>
                      <a:pt x="380" y="140"/>
                    </a:cubicBezTo>
                    <a:cubicBezTo>
                      <a:pt x="393" y="125"/>
                      <a:pt x="393" y="125"/>
                      <a:pt x="393" y="125"/>
                    </a:cubicBezTo>
                    <a:cubicBezTo>
                      <a:pt x="373" y="124"/>
                      <a:pt x="373" y="124"/>
                      <a:pt x="373" y="124"/>
                    </a:cubicBezTo>
                    <a:cubicBezTo>
                      <a:pt x="365" y="124"/>
                      <a:pt x="361" y="116"/>
                      <a:pt x="365" y="109"/>
                    </a:cubicBezTo>
                    <a:cubicBezTo>
                      <a:pt x="375" y="92"/>
                      <a:pt x="375" y="92"/>
                      <a:pt x="375" y="92"/>
                    </a:cubicBezTo>
                    <a:cubicBezTo>
                      <a:pt x="355" y="95"/>
                      <a:pt x="355" y="95"/>
                      <a:pt x="355" y="95"/>
                    </a:cubicBezTo>
                    <a:cubicBezTo>
                      <a:pt x="348" y="96"/>
                      <a:pt x="342" y="88"/>
                      <a:pt x="345" y="81"/>
                    </a:cubicBezTo>
                    <a:cubicBezTo>
                      <a:pt x="352" y="62"/>
                      <a:pt x="352" y="62"/>
                      <a:pt x="352" y="62"/>
                    </a:cubicBezTo>
                    <a:cubicBezTo>
                      <a:pt x="332" y="69"/>
                      <a:pt x="332" y="69"/>
                      <a:pt x="332" y="69"/>
                    </a:cubicBezTo>
                    <a:cubicBezTo>
                      <a:pt x="325" y="71"/>
                      <a:pt x="318" y="65"/>
                      <a:pt x="320" y="58"/>
                    </a:cubicBezTo>
                    <a:cubicBezTo>
                      <a:pt x="323" y="38"/>
                      <a:pt x="323" y="38"/>
                      <a:pt x="323" y="38"/>
                    </a:cubicBezTo>
                    <a:cubicBezTo>
                      <a:pt x="305" y="48"/>
                      <a:pt x="305" y="48"/>
                      <a:pt x="305" y="48"/>
                    </a:cubicBezTo>
                    <a:cubicBezTo>
                      <a:pt x="299" y="51"/>
                      <a:pt x="291" y="47"/>
                      <a:pt x="291" y="39"/>
                    </a:cubicBezTo>
                    <a:cubicBezTo>
                      <a:pt x="291" y="19"/>
                      <a:pt x="291" y="19"/>
                      <a:pt x="291" y="19"/>
                    </a:cubicBezTo>
                    <a:cubicBezTo>
                      <a:pt x="275" y="32"/>
                      <a:pt x="275" y="32"/>
                      <a:pt x="275" y="32"/>
                    </a:cubicBezTo>
                    <a:cubicBezTo>
                      <a:pt x="269" y="36"/>
                      <a:pt x="260" y="33"/>
                      <a:pt x="259" y="26"/>
                    </a:cubicBezTo>
                    <a:cubicBezTo>
                      <a:pt x="255" y="6"/>
                      <a:pt x="255" y="6"/>
                      <a:pt x="255" y="6"/>
                    </a:cubicBezTo>
                    <a:cubicBezTo>
                      <a:pt x="242" y="22"/>
                      <a:pt x="242" y="22"/>
                      <a:pt x="242" y="22"/>
                    </a:cubicBezTo>
                    <a:cubicBezTo>
                      <a:pt x="237" y="27"/>
                      <a:pt x="228" y="26"/>
                      <a:pt x="225" y="19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08" y="18"/>
                      <a:pt x="208" y="18"/>
                      <a:pt x="208" y="18"/>
                    </a:cubicBezTo>
                    <a:cubicBezTo>
                      <a:pt x="204" y="24"/>
                      <a:pt x="195" y="25"/>
                      <a:pt x="191" y="18"/>
                    </a:cubicBezTo>
                    <a:cubicBezTo>
                      <a:pt x="180" y="1"/>
                      <a:pt x="180" y="1"/>
                      <a:pt x="180" y="1"/>
                    </a:cubicBezTo>
                    <a:cubicBezTo>
                      <a:pt x="174" y="21"/>
                      <a:pt x="174" y="21"/>
                      <a:pt x="174" y="21"/>
                    </a:cubicBezTo>
                    <a:cubicBezTo>
                      <a:pt x="171" y="28"/>
                      <a:pt x="162" y="30"/>
                      <a:pt x="157" y="24"/>
                    </a:cubicBezTo>
                    <a:close/>
                    <a:moveTo>
                      <a:pt x="124" y="230"/>
                    </a:moveTo>
                    <a:cubicBezTo>
                      <a:pt x="110" y="185"/>
                      <a:pt x="135" y="138"/>
                      <a:pt x="179" y="124"/>
                    </a:cubicBezTo>
                    <a:cubicBezTo>
                      <a:pt x="224" y="110"/>
                      <a:pt x="271" y="134"/>
                      <a:pt x="285" y="179"/>
                    </a:cubicBezTo>
                    <a:cubicBezTo>
                      <a:pt x="299" y="223"/>
                      <a:pt x="274" y="271"/>
                      <a:pt x="230" y="285"/>
                    </a:cubicBezTo>
                    <a:cubicBezTo>
                      <a:pt x="185" y="299"/>
                      <a:pt x="138" y="274"/>
                      <a:pt x="124" y="230"/>
                    </a:cubicBezTo>
                    <a:close/>
                    <a:moveTo>
                      <a:pt x="278" y="279"/>
                    </a:moveTo>
                    <a:cubicBezTo>
                      <a:pt x="282" y="275"/>
                      <a:pt x="288" y="274"/>
                      <a:pt x="293" y="276"/>
                    </a:cubicBezTo>
                    <a:cubicBezTo>
                      <a:pt x="316" y="288"/>
                      <a:pt x="316" y="288"/>
                      <a:pt x="316" y="288"/>
                    </a:cubicBezTo>
                    <a:cubicBezTo>
                      <a:pt x="324" y="292"/>
                      <a:pt x="326" y="302"/>
                      <a:pt x="320" y="308"/>
                    </a:cubicBezTo>
                    <a:cubicBezTo>
                      <a:pt x="302" y="328"/>
                      <a:pt x="279" y="344"/>
                      <a:pt x="251" y="352"/>
                    </a:cubicBezTo>
                    <a:cubicBezTo>
                      <a:pt x="183" y="374"/>
                      <a:pt x="110" y="346"/>
                      <a:pt x="74" y="288"/>
                    </a:cubicBezTo>
                    <a:cubicBezTo>
                      <a:pt x="69" y="281"/>
                      <a:pt x="72" y="271"/>
                      <a:pt x="81" y="268"/>
                    </a:cubicBezTo>
                    <a:cubicBezTo>
                      <a:pt x="105" y="261"/>
                      <a:pt x="105" y="261"/>
                      <a:pt x="105" y="261"/>
                    </a:cubicBezTo>
                    <a:cubicBezTo>
                      <a:pt x="110" y="259"/>
                      <a:pt x="116" y="261"/>
                      <a:pt x="120" y="265"/>
                    </a:cubicBezTo>
                    <a:cubicBezTo>
                      <a:pt x="145" y="301"/>
                      <a:pt x="192" y="318"/>
                      <a:pt x="236" y="304"/>
                    </a:cubicBezTo>
                    <a:cubicBezTo>
                      <a:pt x="252" y="299"/>
                      <a:pt x="267" y="290"/>
                      <a:pt x="278" y="279"/>
                    </a:cubicBezTo>
                    <a:close/>
                    <a:moveTo>
                      <a:pt x="309" y="89"/>
                    </a:moveTo>
                    <a:cubicBezTo>
                      <a:pt x="329" y="107"/>
                      <a:pt x="344" y="130"/>
                      <a:pt x="353" y="158"/>
                    </a:cubicBezTo>
                    <a:cubicBezTo>
                      <a:pt x="362" y="187"/>
                      <a:pt x="362" y="216"/>
                      <a:pt x="355" y="244"/>
                    </a:cubicBezTo>
                    <a:cubicBezTo>
                      <a:pt x="353" y="252"/>
                      <a:pt x="344" y="256"/>
                      <a:pt x="336" y="252"/>
                    </a:cubicBezTo>
                    <a:cubicBezTo>
                      <a:pt x="314" y="240"/>
                      <a:pt x="314" y="240"/>
                      <a:pt x="314" y="240"/>
                    </a:cubicBezTo>
                    <a:cubicBezTo>
                      <a:pt x="309" y="238"/>
                      <a:pt x="306" y="232"/>
                      <a:pt x="307" y="226"/>
                    </a:cubicBezTo>
                    <a:cubicBezTo>
                      <a:pt x="311" y="209"/>
                      <a:pt x="310" y="191"/>
                      <a:pt x="304" y="173"/>
                    </a:cubicBezTo>
                    <a:cubicBezTo>
                      <a:pt x="299" y="156"/>
                      <a:pt x="290" y="142"/>
                      <a:pt x="279" y="131"/>
                    </a:cubicBezTo>
                    <a:cubicBezTo>
                      <a:pt x="275" y="127"/>
                      <a:pt x="274" y="121"/>
                      <a:pt x="277" y="116"/>
                    </a:cubicBezTo>
                    <a:cubicBezTo>
                      <a:pt x="289" y="93"/>
                      <a:pt x="289" y="93"/>
                      <a:pt x="289" y="93"/>
                    </a:cubicBezTo>
                    <a:cubicBezTo>
                      <a:pt x="293" y="85"/>
                      <a:pt x="302" y="83"/>
                      <a:pt x="309" y="89"/>
                    </a:cubicBezTo>
                    <a:close/>
                    <a:moveTo>
                      <a:pt x="244" y="54"/>
                    </a:moveTo>
                    <a:cubicBezTo>
                      <a:pt x="252" y="56"/>
                      <a:pt x="256" y="65"/>
                      <a:pt x="252" y="73"/>
                    </a:cubicBezTo>
                    <a:cubicBezTo>
                      <a:pt x="241" y="95"/>
                      <a:pt x="241" y="95"/>
                      <a:pt x="241" y="95"/>
                    </a:cubicBezTo>
                    <a:cubicBezTo>
                      <a:pt x="238" y="100"/>
                      <a:pt x="232" y="103"/>
                      <a:pt x="227" y="102"/>
                    </a:cubicBezTo>
                    <a:cubicBezTo>
                      <a:pt x="209" y="98"/>
                      <a:pt x="191" y="99"/>
                      <a:pt x="173" y="104"/>
                    </a:cubicBezTo>
                    <a:cubicBezTo>
                      <a:pt x="127" y="119"/>
                      <a:pt x="98" y="163"/>
                      <a:pt x="100" y="209"/>
                    </a:cubicBezTo>
                    <a:cubicBezTo>
                      <a:pt x="100" y="215"/>
                      <a:pt x="96" y="220"/>
                      <a:pt x="91" y="222"/>
                    </a:cubicBezTo>
                    <a:cubicBezTo>
                      <a:pt x="67" y="229"/>
                      <a:pt x="67" y="229"/>
                      <a:pt x="67" y="229"/>
                    </a:cubicBezTo>
                    <a:cubicBezTo>
                      <a:pt x="59" y="232"/>
                      <a:pt x="51" y="226"/>
                      <a:pt x="50" y="218"/>
                    </a:cubicBezTo>
                    <a:cubicBezTo>
                      <a:pt x="43" y="147"/>
                      <a:pt x="87" y="78"/>
                      <a:pt x="158" y="56"/>
                    </a:cubicBezTo>
                    <a:cubicBezTo>
                      <a:pt x="187" y="47"/>
                      <a:pt x="217" y="47"/>
                      <a:pt x="244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49"/>
              <p:cNvSpPr>
                <a:spLocks noEditPoints="1"/>
              </p:cNvSpPr>
              <p:nvPr/>
            </p:nvSpPr>
            <p:spPr bwMode="auto">
              <a:xfrm>
                <a:off x="6562789" y="4812296"/>
                <a:ext cx="873292" cy="870848"/>
              </a:xfrm>
              <a:custGeom>
                <a:avLst/>
                <a:gdLst>
                  <a:gd name="T0" fmla="*/ 446 w 453"/>
                  <a:gd name="T1" fmla="*/ 172 h 452"/>
                  <a:gd name="T2" fmla="*/ 407 w 453"/>
                  <a:gd name="T3" fmla="*/ 167 h 452"/>
                  <a:gd name="T4" fmla="*/ 394 w 453"/>
                  <a:gd name="T5" fmla="*/ 151 h 452"/>
                  <a:gd name="T6" fmla="*/ 419 w 453"/>
                  <a:gd name="T7" fmla="*/ 122 h 452"/>
                  <a:gd name="T8" fmla="*/ 396 w 453"/>
                  <a:gd name="T9" fmla="*/ 76 h 452"/>
                  <a:gd name="T10" fmla="*/ 360 w 453"/>
                  <a:gd name="T11" fmla="*/ 89 h 452"/>
                  <a:gd name="T12" fmla="*/ 334 w 453"/>
                  <a:gd name="T13" fmla="*/ 76 h 452"/>
                  <a:gd name="T14" fmla="*/ 340 w 453"/>
                  <a:gd name="T15" fmla="*/ 40 h 452"/>
                  <a:gd name="T16" fmla="*/ 297 w 453"/>
                  <a:gd name="T17" fmla="*/ 12 h 452"/>
                  <a:gd name="T18" fmla="*/ 274 w 453"/>
                  <a:gd name="T19" fmla="*/ 39 h 452"/>
                  <a:gd name="T20" fmla="*/ 238 w 453"/>
                  <a:gd name="T21" fmla="*/ 41 h 452"/>
                  <a:gd name="T22" fmla="*/ 225 w 453"/>
                  <a:gd name="T23" fmla="*/ 8 h 452"/>
                  <a:gd name="T24" fmla="*/ 173 w 453"/>
                  <a:gd name="T25" fmla="*/ 7 h 452"/>
                  <a:gd name="T26" fmla="*/ 168 w 453"/>
                  <a:gd name="T27" fmla="*/ 41 h 452"/>
                  <a:gd name="T28" fmla="*/ 150 w 453"/>
                  <a:gd name="T29" fmla="*/ 56 h 452"/>
                  <a:gd name="T30" fmla="*/ 123 w 453"/>
                  <a:gd name="T31" fmla="*/ 34 h 452"/>
                  <a:gd name="T32" fmla="*/ 77 w 453"/>
                  <a:gd name="T33" fmla="*/ 57 h 452"/>
                  <a:gd name="T34" fmla="*/ 88 w 453"/>
                  <a:gd name="T35" fmla="*/ 90 h 452"/>
                  <a:gd name="T36" fmla="*/ 75 w 453"/>
                  <a:gd name="T37" fmla="*/ 117 h 452"/>
                  <a:gd name="T38" fmla="*/ 41 w 453"/>
                  <a:gd name="T39" fmla="*/ 112 h 452"/>
                  <a:gd name="T40" fmla="*/ 12 w 453"/>
                  <a:gd name="T41" fmla="*/ 155 h 452"/>
                  <a:gd name="T42" fmla="*/ 40 w 453"/>
                  <a:gd name="T43" fmla="*/ 178 h 452"/>
                  <a:gd name="T44" fmla="*/ 42 w 453"/>
                  <a:gd name="T45" fmla="*/ 214 h 452"/>
                  <a:gd name="T46" fmla="*/ 9 w 453"/>
                  <a:gd name="T47" fmla="*/ 228 h 452"/>
                  <a:gd name="T48" fmla="*/ 7 w 453"/>
                  <a:gd name="T49" fmla="*/ 279 h 452"/>
                  <a:gd name="T50" fmla="*/ 44 w 453"/>
                  <a:gd name="T51" fmla="*/ 284 h 452"/>
                  <a:gd name="T52" fmla="*/ 58 w 453"/>
                  <a:gd name="T53" fmla="*/ 301 h 452"/>
                  <a:gd name="T54" fmla="*/ 35 w 453"/>
                  <a:gd name="T55" fmla="*/ 329 h 452"/>
                  <a:gd name="T56" fmla="*/ 58 w 453"/>
                  <a:gd name="T57" fmla="*/ 375 h 452"/>
                  <a:gd name="T58" fmla="*/ 94 w 453"/>
                  <a:gd name="T59" fmla="*/ 362 h 452"/>
                  <a:gd name="T60" fmla="*/ 119 w 453"/>
                  <a:gd name="T61" fmla="*/ 374 h 452"/>
                  <a:gd name="T62" fmla="*/ 113 w 453"/>
                  <a:gd name="T63" fmla="*/ 411 h 452"/>
                  <a:gd name="T64" fmla="*/ 156 w 453"/>
                  <a:gd name="T65" fmla="*/ 440 h 452"/>
                  <a:gd name="T66" fmla="*/ 181 w 453"/>
                  <a:gd name="T67" fmla="*/ 409 h 452"/>
                  <a:gd name="T68" fmla="*/ 214 w 453"/>
                  <a:gd name="T69" fmla="*/ 406 h 452"/>
                  <a:gd name="T70" fmla="*/ 228 w 453"/>
                  <a:gd name="T71" fmla="*/ 443 h 452"/>
                  <a:gd name="T72" fmla="*/ 280 w 453"/>
                  <a:gd name="T73" fmla="*/ 445 h 452"/>
                  <a:gd name="T74" fmla="*/ 285 w 453"/>
                  <a:gd name="T75" fmla="*/ 405 h 452"/>
                  <a:gd name="T76" fmla="*/ 300 w 453"/>
                  <a:gd name="T77" fmla="*/ 391 h 452"/>
                  <a:gd name="T78" fmla="*/ 330 w 453"/>
                  <a:gd name="T79" fmla="*/ 418 h 452"/>
                  <a:gd name="T80" fmla="*/ 376 w 453"/>
                  <a:gd name="T81" fmla="*/ 395 h 452"/>
                  <a:gd name="T82" fmla="*/ 362 w 453"/>
                  <a:gd name="T83" fmla="*/ 357 h 452"/>
                  <a:gd name="T84" fmla="*/ 373 w 453"/>
                  <a:gd name="T85" fmla="*/ 332 h 452"/>
                  <a:gd name="T86" fmla="*/ 412 w 453"/>
                  <a:gd name="T87" fmla="*/ 340 h 452"/>
                  <a:gd name="T88" fmla="*/ 441 w 453"/>
                  <a:gd name="T89" fmla="*/ 297 h 452"/>
                  <a:gd name="T90" fmla="*/ 409 w 453"/>
                  <a:gd name="T91" fmla="*/ 271 h 452"/>
                  <a:gd name="T92" fmla="*/ 408 w 453"/>
                  <a:gd name="T93" fmla="*/ 238 h 452"/>
                  <a:gd name="T94" fmla="*/ 444 w 453"/>
                  <a:gd name="T95" fmla="*/ 224 h 452"/>
                  <a:gd name="T96" fmla="*/ 315 w 453"/>
                  <a:gd name="T97" fmla="*/ 351 h 452"/>
                  <a:gd name="T98" fmla="*/ 134 w 453"/>
                  <a:gd name="T99" fmla="*/ 105 h 452"/>
                  <a:gd name="T100" fmla="*/ 315 w 453"/>
                  <a:gd name="T101" fmla="*/ 35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3" h="452">
                    <a:moveTo>
                      <a:pt x="452" y="213"/>
                    </a:moveTo>
                    <a:cubicBezTo>
                      <a:pt x="446" y="172"/>
                      <a:pt x="446" y="172"/>
                      <a:pt x="446" y="172"/>
                    </a:cubicBezTo>
                    <a:cubicBezTo>
                      <a:pt x="445" y="167"/>
                      <a:pt x="440" y="164"/>
                      <a:pt x="435" y="164"/>
                    </a:cubicBezTo>
                    <a:cubicBezTo>
                      <a:pt x="407" y="167"/>
                      <a:pt x="407" y="167"/>
                      <a:pt x="407" y="167"/>
                    </a:cubicBezTo>
                    <a:cubicBezTo>
                      <a:pt x="403" y="168"/>
                      <a:pt x="399" y="165"/>
                      <a:pt x="397" y="161"/>
                    </a:cubicBezTo>
                    <a:cubicBezTo>
                      <a:pt x="396" y="158"/>
                      <a:pt x="395" y="154"/>
                      <a:pt x="394" y="151"/>
                    </a:cubicBezTo>
                    <a:cubicBezTo>
                      <a:pt x="392" y="147"/>
                      <a:pt x="393" y="143"/>
                      <a:pt x="396" y="140"/>
                    </a:cubicBezTo>
                    <a:cubicBezTo>
                      <a:pt x="419" y="122"/>
                      <a:pt x="419" y="122"/>
                      <a:pt x="419" y="122"/>
                    </a:cubicBezTo>
                    <a:cubicBezTo>
                      <a:pt x="423" y="119"/>
                      <a:pt x="423" y="113"/>
                      <a:pt x="420" y="109"/>
                    </a:cubicBezTo>
                    <a:cubicBezTo>
                      <a:pt x="396" y="76"/>
                      <a:pt x="396" y="76"/>
                      <a:pt x="396" y="76"/>
                    </a:cubicBezTo>
                    <a:cubicBezTo>
                      <a:pt x="393" y="72"/>
                      <a:pt x="387" y="71"/>
                      <a:pt x="383" y="73"/>
                    </a:cubicBezTo>
                    <a:cubicBezTo>
                      <a:pt x="360" y="89"/>
                      <a:pt x="360" y="89"/>
                      <a:pt x="360" y="89"/>
                    </a:cubicBezTo>
                    <a:cubicBezTo>
                      <a:pt x="357" y="91"/>
                      <a:pt x="352" y="91"/>
                      <a:pt x="349" y="88"/>
                    </a:cubicBezTo>
                    <a:cubicBezTo>
                      <a:pt x="344" y="84"/>
                      <a:pt x="339" y="80"/>
                      <a:pt x="334" y="76"/>
                    </a:cubicBezTo>
                    <a:cubicBezTo>
                      <a:pt x="331" y="73"/>
                      <a:pt x="329" y="69"/>
                      <a:pt x="331" y="65"/>
                    </a:cubicBezTo>
                    <a:cubicBezTo>
                      <a:pt x="340" y="40"/>
                      <a:pt x="340" y="40"/>
                      <a:pt x="340" y="40"/>
                    </a:cubicBezTo>
                    <a:cubicBezTo>
                      <a:pt x="342" y="35"/>
                      <a:pt x="340" y="30"/>
                      <a:pt x="335" y="28"/>
                    </a:cubicBezTo>
                    <a:cubicBezTo>
                      <a:pt x="297" y="12"/>
                      <a:pt x="297" y="12"/>
                      <a:pt x="297" y="12"/>
                    </a:cubicBezTo>
                    <a:cubicBezTo>
                      <a:pt x="293" y="9"/>
                      <a:pt x="287" y="11"/>
                      <a:pt x="285" y="16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72" y="43"/>
                      <a:pt x="268" y="45"/>
                      <a:pt x="263" y="44"/>
                    </a:cubicBezTo>
                    <a:cubicBezTo>
                      <a:pt x="255" y="42"/>
                      <a:pt x="247" y="41"/>
                      <a:pt x="238" y="41"/>
                    </a:cubicBezTo>
                    <a:cubicBezTo>
                      <a:pt x="234" y="40"/>
                      <a:pt x="230" y="37"/>
                      <a:pt x="229" y="33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224" y="3"/>
                      <a:pt x="219" y="0"/>
                      <a:pt x="214" y="0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68" y="7"/>
                      <a:pt x="164" y="12"/>
                      <a:pt x="165" y="17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6"/>
                      <a:pt x="165" y="50"/>
                      <a:pt x="161" y="51"/>
                    </a:cubicBezTo>
                    <a:cubicBezTo>
                      <a:pt x="158" y="53"/>
                      <a:pt x="154" y="54"/>
                      <a:pt x="150" y="56"/>
                    </a:cubicBezTo>
                    <a:cubicBezTo>
                      <a:pt x="146" y="58"/>
                      <a:pt x="141" y="57"/>
                      <a:pt x="139" y="53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0" y="30"/>
                      <a:pt x="114" y="29"/>
                      <a:pt x="110" y="32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3" y="60"/>
                      <a:pt x="72" y="66"/>
                      <a:pt x="75" y="7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91" y="94"/>
                      <a:pt x="90" y="99"/>
                      <a:pt x="87" y="102"/>
                    </a:cubicBezTo>
                    <a:cubicBezTo>
                      <a:pt x="83" y="107"/>
                      <a:pt x="79" y="112"/>
                      <a:pt x="75" y="117"/>
                    </a:cubicBezTo>
                    <a:cubicBezTo>
                      <a:pt x="73" y="121"/>
                      <a:pt x="68" y="122"/>
                      <a:pt x="64" y="121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36" y="110"/>
                      <a:pt x="31" y="112"/>
                      <a:pt x="29" y="117"/>
                    </a:cubicBezTo>
                    <a:cubicBezTo>
                      <a:pt x="12" y="155"/>
                      <a:pt x="12" y="155"/>
                      <a:pt x="12" y="155"/>
                    </a:cubicBezTo>
                    <a:cubicBezTo>
                      <a:pt x="10" y="160"/>
                      <a:pt x="12" y="165"/>
                      <a:pt x="17" y="167"/>
                    </a:cubicBezTo>
                    <a:cubicBezTo>
                      <a:pt x="40" y="178"/>
                      <a:pt x="40" y="178"/>
                      <a:pt x="40" y="178"/>
                    </a:cubicBezTo>
                    <a:cubicBezTo>
                      <a:pt x="43" y="180"/>
                      <a:pt x="46" y="184"/>
                      <a:pt x="45" y="189"/>
                    </a:cubicBezTo>
                    <a:cubicBezTo>
                      <a:pt x="43" y="197"/>
                      <a:pt x="42" y="205"/>
                      <a:pt x="42" y="214"/>
                    </a:cubicBezTo>
                    <a:cubicBezTo>
                      <a:pt x="41" y="218"/>
                      <a:pt x="38" y="222"/>
                      <a:pt x="34" y="223"/>
                    </a:cubicBezTo>
                    <a:cubicBezTo>
                      <a:pt x="9" y="228"/>
                      <a:pt x="9" y="228"/>
                      <a:pt x="9" y="228"/>
                    </a:cubicBezTo>
                    <a:cubicBezTo>
                      <a:pt x="4" y="228"/>
                      <a:pt x="0" y="233"/>
                      <a:pt x="1" y="238"/>
                    </a:cubicBezTo>
                    <a:cubicBezTo>
                      <a:pt x="7" y="279"/>
                      <a:pt x="7" y="279"/>
                      <a:pt x="7" y="279"/>
                    </a:cubicBezTo>
                    <a:cubicBezTo>
                      <a:pt x="8" y="284"/>
                      <a:pt x="13" y="288"/>
                      <a:pt x="18" y="287"/>
                    </a:cubicBezTo>
                    <a:cubicBezTo>
                      <a:pt x="44" y="284"/>
                      <a:pt x="44" y="284"/>
                      <a:pt x="44" y="284"/>
                    </a:cubicBezTo>
                    <a:cubicBezTo>
                      <a:pt x="48" y="284"/>
                      <a:pt x="52" y="286"/>
                      <a:pt x="54" y="290"/>
                    </a:cubicBezTo>
                    <a:cubicBezTo>
                      <a:pt x="55" y="294"/>
                      <a:pt x="57" y="297"/>
                      <a:pt x="58" y="301"/>
                    </a:cubicBezTo>
                    <a:cubicBezTo>
                      <a:pt x="60" y="305"/>
                      <a:pt x="59" y="309"/>
                      <a:pt x="56" y="312"/>
                    </a:cubicBezTo>
                    <a:cubicBezTo>
                      <a:pt x="35" y="329"/>
                      <a:pt x="35" y="329"/>
                      <a:pt x="35" y="329"/>
                    </a:cubicBezTo>
                    <a:cubicBezTo>
                      <a:pt x="31" y="332"/>
                      <a:pt x="30" y="338"/>
                      <a:pt x="33" y="342"/>
                    </a:cubicBezTo>
                    <a:cubicBezTo>
                      <a:pt x="58" y="375"/>
                      <a:pt x="58" y="375"/>
                      <a:pt x="58" y="375"/>
                    </a:cubicBezTo>
                    <a:cubicBezTo>
                      <a:pt x="61" y="379"/>
                      <a:pt x="66" y="380"/>
                      <a:pt x="71" y="378"/>
                    </a:cubicBezTo>
                    <a:cubicBezTo>
                      <a:pt x="94" y="362"/>
                      <a:pt x="94" y="362"/>
                      <a:pt x="94" y="362"/>
                    </a:cubicBezTo>
                    <a:cubicBezTo>
                      <a:pt x="97" y="360"/>
                      <a:pt x="102" y="360"/>
                      <a:pt x="105" y="363"/>
                    </a:cubicBezTo>
                    <a:cubicBezTo>
                      <a:pt x="110" y="367"/>
                      <a:pt x="115" y="370"/>
                      <a:pt x="119" y="374"/>
                    </a:cubicBezTo>
                    <a:cubicBezTo>
                      <a:pt x="123" y="376"/>
                      <a:pt x="124" y="381"/>
                      <a:pt x="123" y="385"/>
                    </a:cubicBezTo>
                    <a:cubicBezTo>
                      <a:pt x="113" y="411"/>
                      <a:pt x="113" y="411"/>
                      <a:pt x="113" y="411"/>
                    </a:cubicBezTo>
                    <a:cubicBezTo>
                      <a:pt x="111" y="416"/>
                      <a:pt x="113" y="421"/>
                      <a:pt x="118" y="423"/>
                    </a:cubicBezTo>
                    <a:cubicBezTo>
                      <a:pt x="156" y="440"/>
                      <a:pt x="156" y="440"/>
                      <a:pt x="156" y="440"/>
                    </a:cubicBezTo>
                    <a:cubicBezTo>
                      <a:pt x="160" y="442"/>
                      <a:pt x="166" y="440"/>
                      <a:pt x="168" y="435"/>
                    </a:cubicBezTo>
                    <a:cubicBezTo>
                      <a:pt x="181" y="409"/>
                      <a:pt x="181" y="409"/>
                      <a:pt x="181" y="409"/>
                    </a:cubicBezTo>
                    <a:cubicBezTo>
                      <a:pt x="183" y="405"/>
                      <a:pt x="187" y="403"/>
                      <a:pt x="191" y="404"/>
                    </a:cubicBezTo>
                    <a:cubicBezTo>
                      <a:pt x="199" y="405"/>
                      <a:pt x="206" y="406"/>
                      <a:pt x="214" y="406"/>
                    </a:cubicBezTo>
                    <a:cubicBezTo>
                      <a:pt x="218" y="407"/>
                      <a:pt x="222" y="410"/>
                      <a:pt x="223" y="414"/>
                    </a:cubicBezTo>
                    <a:cubicBezTo>
                      <a:pt x="228" y="443"/>
                      <a:pt x="228" y="443"/>
                      <a:pt x="228" y="443"/>
                    </a:cubicBezTo>
                    <a:cubicBezTo>
                      <a:pt x="229" y="448"/>
                      <a:pt x="234" y="452"/>
                      <a:pt x="239" y="451"/>
                    </a:cubicBezTo>
                    <a:cubicBezTo>
                      <a:pt x="280" y="445"/>
                      <a:pt x="280" y="445"/>
                      <a:pt x="280" y="445"/>
                    </a:cubicBezTo>
                    <a:cubicBezTo>
                      <a:pt x="285" y="444"/>
                      <a:pt x="289" y="440"/>
                      <a:pt x="288" y="43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284" y="400"/>
                      <a:pt x="287" y="396"/>
                      <a:pt x="291" y="395"/>
                    </a:cubicBezTo>
                    <a:cubicBezTo>
                      <a:pt x="294" y="393"/>
                      <a:pt x="297" y="392"/>
                      <a:pt x="300" y="391"/>
                    </a:cubicBezTo>
                    <a:cubicBezTo>
                      <a:pt x="303" y="389"/>
                      <a:pt x="308" y="391"/>
                      <a:pt x="311" y="394"/>
                    </a:cubicBezTo>
                    <a:cubicBezTo>
                      <a:pt x="330" y="418"/>
                      <a:pt x="330" y="418"/>
                      <a:pt x="330" y="418"/>
                    </a:cubicBezTo>
                    <a:cubicBezTo>
                      <a:pt x="333" y="422"/>
                      <a:pt x="339" y="423"/>
                      <a:pt x="343" y="420"/>
                    </a:cubicBezTo>
                    <a:cubicBezTo>
                      <a:pt x="376" y="395"/>
                      <a:pt x="376" y="395"/>
                      <a:pt x="376" y="395"/>
                    </a:cubicBezTo>
                    <a:cubicBezTo>
                      <a:pt x="381" y="392"/>
                      <a:pt x="382" y="386"/>
                      <a:pt x="379" y="382"/>
                    </a:cubicBezTo>
                    <a:cubicBezTo>
                      <a:pt x="362" y="357"/>
                      <a:pt x="362" y="357"/>
                      <a:pt x="362" y="357"/>
                    </a:cubicBezTo>
                    <a:cubicBezTo>
                      <a:pt x="359" y="353"/>
                      <a:pt x="359" y="348"/>
                      <a:pt x="362" y="345"/>
                    </a:cubicBezTo>
                    <a:cubicBezTo>
                      <a:pt x="366" y="341"/>
                      <a:pt x="369" y="337"/>
                      <a:pt x="373" y="332"/>
                    </a:cubicBezTo>
                    <a:cubicBezTo>
                      <a:pt x="375" y="329"/>
                      <a:pt x="380" y="327"/>
                      <a:pt x="384" y="329"/>
                    </a:cubicBezTo>
                    <a:cubicBezTo>
                      <a:pt x="412" y="340"/>
                      <a:pt x="412" y="340"/>
                      <a:pt x="412" y="340"/>
                    </a:cubicBezTo>
                    <a:cubicBezTo>
                      <a:pt x="417" y="342"/>
                      <a:pt x="422" y="339"/>
                      <a:pt x="424" y="335"/>
                    </a:cubicBezTo>
                    <a:cubicBezTo>
                      <a:pt x="441" y="297"/>
                      <a:pt x="441" y="297"/>
                      <a:pt x="441" y="297"/>
                    </a:cubicBezTo>
                    <a:cubicBezTo>
                      <a:pt x="443" y="292"/>
                      <a:pt x="441" y="286"/>
                      <a:pt x="436" y="284"/>
                    </a:cubicBezTo>
                    <a:cubicBezTo>
                      <a:pt x="409" y="271"/>
                      <a:pt x="409" y="271"/>
                      <a:pt x="409" y="271"/>
                    </a:cubicBezTo>
                    <a:cubicBezTo>
                      <a:pt x="406" y="269"/>
                      <a:pt x="403" y="265"/>
                      <a:pt x="404" y="261"/>
                    </a:cubicBezTo>
                    <a:cubicBezTo>
                      <a:pt x="406" y="253"/>
                      <a:pt x="407" y="246"/>
                      <a:pt x="408" y="238"/>
                    </a:cubicBezTo>
                    <a:cubicBezTo>
                      <a:pt x="408" y="234"/>
                      <a:pt x="411" y="230"/>
                      <a:pt x="415" y="230"/>
                    </a:cubicBezTo>
                    <a:cubicBezTo>
                      <a:pt x="444" y="224"/>
                      <a:pt x="444" y="224"/>
                      <a:pt x="444" y="224"/>
                    </a:cubicBezTo>
                    <a:cubicBezTo>
                      <a:pt x="449" y="223"/>
                      <a:pt x="453" y="218"/>
                      <a:pt x="452" y="213"/>
                    </a:cubicBezTo>
                    <a:close/>
                    <a:moveTo>
                      <a:pt x="315" y="351"/>
                    </a:moveTo>
                    <a:cubicBezTo>
                      <a:pt x="247" y="400"/>
                      <a:pt x="151" y="386"/>
                      <a:pt x="101" y="318"/>
                    </a:cubicBezTo>
                    <a:cubicBezTo>
                      <a:pt x="52" y="250"/>
                      <a:pt x="66" y="155"/>
                      <a:pt x="134" y="105"/>
                    </a:cubicBezTo>
                    <a:cubicBezTo>
                      <a:pt x="202" y="55"/>
                      <a:pt x="297" y="70"/>
                      <a:pt x="347" y="138"/>
                    </a:cubicBezTo>
                    <a:cubicBezTo>
                      <a:pt x="397" y="205"/>
                      <a:pt x="382" y="301"/>
                      <a:pt x="315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50"/>
              <p:cNvSpPr>
                <a:spLocks noEditPoints="1"/>
              </p:cNvSpPr>
              <p:nvPr/>
            </p:nvSpPr>
            <p:spPr bwMode="auto">
              <a:xfrm>
                <a:off x="6688242" y="4945082"/>
                <a:ext cx="612608" cy="612607"/>
              </a:xfrm>
              <a:custGeom>
                <a:avLst/>
                <a:gdLst>
                  <a:gd name="T0" fmla="*/ 76 w 318"/>
                  <a:gd name="T1" fmla="*/ 46 h 318"/>
                  <a:gd name="T2" fmla="*/ 46 w 318"/>
                  <a:gd name="T3" fmla="*/ 242 h 318"/>
                  <a:gd name="T4" fmla="*/ 242 w 318"/>
                  <a:gd name="T5" fmla="*/ 272 h 318"/>
                  <a:gd name="T6" fmla="*/ 272 w 318"/>
                  <a:gd name="T7" fmla="*/ 76 h 318"/>
                  <a:gd name="T8" fmla="*/ 76 w 318"/>
                  <a:gd name="T9" fmla="*/ 46 h 318"/>
                  <a:gd name="T10" fmla="*/ 233 w 318"/>
                  <a:gd name="T11" fmla="*/ 259 h 318"/>
                  <a:gd name="T12" fmla="*/ 59 w 318"/>
                  <a:gd name="T13" fmla="*/ 232 h 318"/>
                  <a:gd name="T14" fmla="*/ 86 w 318"/>
                  <a:gd name="T15" fmla="*/ 59 h 318"/>
                  <a:gd name="T16" fmla="*/ 259 w 318"/>
                  <a:gd name="T17" fmla="*/ 85 h 318"/>
                  <a:gd name="T18" fmla="*/ 233 w 318"/>
                  <a:gd name="T19" fmla="*/ 25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8" h="318">
                    <a:moveTo>
                      <a:pt x="76" y="46"/>
                    </a:moveTo>
                    <a:cubicBezTo>
                      <a:pt x="14" y="91"/>
                      <a:pt x="0" y="179"/>
                      <a:pt x="46" y="242"/>
                    </a:cubicBezTo>
                    <a:cubicBezTo>
                      <a:pt x="92" y="304"/>
                      <a:pt x="180" y="318"/>
                      <a:pt x="242" y="272"/>
                    </a:cubicBezTo>
                    <a:cubicBezTo>
                      <a:pt x="305" y="226"/>
                      <a:pt x="318" y="138"/>
                      <a:pt x="272" y="76"/>
                    </a:cubicBezTo>
                    <a:cubicBezTo>
                      <a:pt x="227" y="13"/>
                      <a:pt x="139" y="0"/>
                      <a:pt x="76" y="46"/>
                    </a:cubicBezTo>
                    <a:close/>
                    <a:moveTo>
                      <a:pt x="233" y="259"/>
                    </a:moveTo>
                    <a:cubicBezTo>
                      <a:pt x="177" y="299"/>
                      <a:pt x="100" y="287"/>
                      <a:pt x="59" y="232"/>
                    </a:cubicBezTo>
                    <a:cubicBezTo>
                      <a:pt x="19" y="177"/>
                      <a:pt x="31" y="99"/>
                      <a:pt x="86" y="59"/>
                    </a:cubicBezTo>
                    <a:cubicBezTo>
                      <a:pt x="141" y="18"/>
                      <a:pt x="219" y="30"/>
                      <a:pt x="259" y="85"/>
                    </a:cubicBezTo>
                    <a:cubicBezTo>
                      <a:pt x="300" y="141"/>
                      <a:pt x="288" y="218"/>
                      <a:pt x="233" y="25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5" name="Picture 6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7913" y="4064458"/>
                <a:ext cx="131157" cy="30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6" name="Freeform 63"/>
              <p:cNvSpPr>
                <a:spLocks noEditPoints="1"/>
              </p:cNvSpPr>
              <p:nvPr/>
            </p:nvSpPr>
            <p:spPr bwMode="auto">
              <a:xfrm>
                <a:off x="5306616" y="2411557"/>
                <a:ext cx="1628463" cy="1627648"/>
              </a:xfrm>
              <a:custGeom>
                <a:avLst/>
                <a:gdLst>
                  <a:gd name="T0" fmla="*/ 814 w 845"/>
                  <a:gd name="T1" fmla="*/ 532 h 845"/>
                  <a:gd name="T2" fmla="*/ 754 w 845"/>
                  <a:gd name="T3" fmla="*/ 488 h 845"/>
                  <a:gd name="T4" fmla="*/ 775 w 845"/>
                  <a:gd name="T5" fmla="*/ 430 h 845"/>
                  <a:gd name="T6" fmla="*/ 843 w 845"/>
                  <a:gd name="T7" fmla="*/ 399 h 845"/>
                  <a:gd name="T8" fmla="*/ 812 w 845"/>
                  <a:gd name="T9" fmla="*/ 308 h 845"/>
                  <a:gd name="T10" fmla="*/ 741 w 845"/>
                  <a:gd name="T11" fmla="*/ 301 h 845"/>
                  <a:gd name="T12" fmla="*/ 740 w 845"/>
                  <a:gd name="T13" fmla="*/ 262 h 845"/>
                  <a:gd name="T14" fmla="*/ 785 w 845"/>
                  <a:gd name="T15" fmla="*/ 205 h 845"/>
                  <a:gd name="T16" fmla="*/ 714 w 845"/>
                  <a:gd name="T17" fmla="*/ 138 h 845"/>
                  <a:gd name="T18" fmla="*/ 650 w 845"/>
                  <a:gd name="T19" fmla="*/ 165 h 845"/>
                  <a:gd name="T20" fmla="*/ 617 w 845"/>
                  <a:gd name="T21" fmla="*/ 122 h 845"/>
                  <a:gd name="T22" fmla="*/ 626 w 845"/>
                  <a:gd name="T23" fmla="*/ 53 h 845"/>
                  <a:gd name="T24" fmla="*/ 531 w 845"/>
                  <a:gd name="T25" fmla="*/ 31 h 845"/>
                  <a:gd name="T26" fmla="*/ 491 w 845"/>
                  <a:gd name="T27" fmla="*/ 83 h 845"/>
                  <a:gd name="T28" fmla="*/ 428 w 845"/>
                  <a:gd name="T29" fmla="*/ 62 h 845"/>
                  <a:gd name="T30" fmla="*/ 399 w 845"/>
                  <a:gd name="T31" fmla="*/ 2 h 845"/>
                  <a:gd name="T32" fmla="*/ 307 w 845"/>
                  <a:gd name="T33" fmla="*/ 33 h 845"/>
                  <a:gd name="T34" fmla="*/ 301 w 845"/>
                  <a:gd name="T35" fmla="*/ 97 h 845"/>
                  <a:gd name="T36" fmla="*/ 258 w 845"/>
                  <a:gd name="T37" fmla="*/ 100 h 845"/>
                  <a:gd name="T38" fmla="*/ 205 w 845"/>
                  <a:gd name="T39" fmla="*/ 61 h 845"/>
                  <a:gd name="T40" fmla="*/ 138 w 845"/>
                  <a:gd name="T41" fmla="*/ 131 h 845"/>
                  <a:gd name="T42" fmla="*/ 162 w 845"/>
                  <a:gd name="T43" fmla="*/ 191 h 845"/>
                  <a:gd name="T44" fmla="*/ 118 w 845"/>
                  <a:gd name="T45" fmla="*/ 227 h 845"/>
                  <a:gd name="T46" fmla="*/ 53 w 845"/>
                  <a:gd name="T47" fmla="*/ 219 h 845"/>
                  <a:gd name="T48" fmla="*/ 30 w 845"/>
                  <a:gd name="T49" fmla="*/ 314 h 845"/>
                  <a:gd name="T50" fmla="*/ 83 w 845"/>
                  <a:gd name="T51" fmla="*/ 354 h 845"/>
                  <a:gd name="T52" fmla="*/ 62 w 845"/>
                  <a:gd name="T53" fmla="*/ 417 h 845"/>
                  <a:gd name="T54" fmla="*/ 1 w 845"/>
                  <a:gd name="T55" fmla="*/ 446 h 845"/>
                  <a:gd name="T56" fmla="*/ 32 w 845"/>
                  <a:gd name="T57" fmla="*/ 538 h 845"/>
                  <a:gd name="T58" fmla="*/ 100 w 845"/>
                  <a:gd name="T59" fmla="*/ 544 h 845"/>
                  <a:gd name="T60" fmla="*/ 103 w 845"/>
                  <a:gd name="T61" fmla="*/ 584 h 845"/>
                  <a:gd name="T62" fmla="*/ 61 w 845"/>
                  <a:gd name="T63" fmla="*/ 640 h 845"/>
                  <a:gd name="T64" fmla="*/ 131 w 845"/>
                  <a:gd name="T65" fmla="*/ 707 h 845"/>
                  <a:gd name="T66" fmla="*/ 196 w 845"/>
                  <a:gd name="T67" fmla="*/ 678 h 845"/>
                  <a:gd name="T68" fmla="*/ 229 w 845"/>
                  <a:gd name="T69" fmla="*/ 720 h 845"/>
                  <a:gd name="T70" fmla="*/ 219 w 845"/>
                  <a:gd name="T71" fmla="*/ 792 h 845"/>
                  <a:gd name="T72" fmla="*/ 313 w 845"/>
                  <a:gd name="T73" fmla="*/ 814 h 845"/>
                  <a:gd name="T74" fmla="*/ 356 w 845"/>
                  <a:gd name="T75" fmla="*/ 755 h 845"/>
                  <a:gd name="T76" fmla="*/ 415 w 845"/>
                  <a:gd name="T77" fmla="*/ 775 h 845"/>
                  <a:gd name="T78" fmla="*/ 446 w 845"/>
                  <a:gd name="T79" fmla="*/ 844 h 845"/>
                  <a:gd name="T80" fmla="*/ 537 w 845"/>
                  <a:gd name="T81" fmla="*/ 813 h 845"/>
                  <a:gd name="T82" fmla="*/ 543 w 845"/>
                  <a:gd name="T83" fmla="*/ 738 h 845"/>
                  <a:gd name="T84" fmla="*/ 580 w 845"/>
                  <a:gd name="T85" fmla="*/ 737 h 845"/>
                  <a:gd name="T86" fmla="*/ 640 w 845"/>
                  <a:gd name="T87" fmla="*/ 785 h 845"/>
                  <a:gd name="T88" fmla="*/ 707 w 845"/>
                  <a:gd name="T89" fmla="*/ 715 h 845"/>
                  <a:gd name="T90" fmla="*/ 676 w 845"/>
                  <a:gd name="T91" fmla="*/ 646 h 845"/>
                  <a:gd name="T92" fmla="*/ 716 w 845"/>
                  <a:gd name="T93" fmla="*/ 615 h 845"/>
                  <a:gd name="T94" fmla="*/ 792 w 845"/>
                  <a:gd name="T95" fmla="*/ 626 h 845"/>
                  <a:gd name="T96" fmla="*/ 606 w 845"/>
                  <a:gd name="T97" fmla="*/ 665 h 845"/>
                  <a:gd name="T98" fmla="*/ 244 w 845"/>
                  <a:gd name="T99" fmla="*/ 172 h 845"/>
                  <a:gd name="T100" fmla="*/ 606 w 845"/>
                  <a:gd name="T101" fmla="*/ 665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45" h="845">
                    <a:moveTo>
                      <a:pt x="823" y="555"/>
                    </a:moveTo>
                    <a:cubicBezTo>
                      <a:pt x="826" y="546"/>
                      <a:pt x="823" y="536"/>
                      <a:pt x="814" y="532"/>
                    </a:cubicBezTo>
                    <a:cubicBezTo>
                      <a:pt x="764" y="508"/>
                      <a:pt x="764" y="508"/>
                      <a:pt x="764" y="508"/>
                    </a:cubicBezTo>
                    <a:cubicBezTo>
                      <a:pt x="757" y="504"/>
                      <a:pt x="753" y="496"/>
                      <a:pt x="754" y="488"/>
                    </a:cubicBezTo>
                    <a:cubicBezTo>
                      <a:pt x="757" y="474"/>
                      <a:pt x="759" y="460"/>
                      <a:pt x="761" y="446"/>
                    </a:cubicBezTo>
                    <a:cubicBezTo>
                      <a:pt x="761" y="438"/>
                      <a:pt x="767" y="431"/>
                      <a:pt x="775" y="430"/>
                    </a:cubicBezTo>
                    <a:cubicBezTo>
                      <a:pt x="829" y="420"/>
                      <a:pt x="829" y="420"/>
                      <a:pt x="829" y="420"/>
                    </a:cubicBezTo>
                    <a:cubicBezTo>
                      <a:pt x="838" y="418"/>
                      <a:pt x="845" y="409"/>
                      <a:pt x="843" y="399"/>
                    </a:cubicBezTo>
                    <a:cubicBezTo>
                      <a:pt x="832" y="323"/>
                      <a:pt x="832" y="323"/>
                      <a:pt x="832" y="323"/>
                    </a:cubicBezTo>
                    <a:cubicBezTo>
                      <a:pt x="830" y="313"/>
                      <a:pt x="822" y="307"/>
                      <a:pt x="812" y="308"/>
                    </a:cubicBezTo>
                    <a:cubicBezTo>
                      <a:pt x="760" y="313"/>
                      <a:pt x="760" y="313"/>
                      <a:pt x="760" y="313"/>
                    </a:cubicBezTo>
                    <a:cubicBezTo>
                      <a:pt x="752" y="314"/>
                      <a:pt x="744" y="309"/>
                      <a:pt x="741" y="301"/>
                    </a:cubicBezTo>
                    <a:cubicBezTo>
                      <a:pt x="739" y="295"/>
                      <a:pt x="737" y="289"/>
                      <a:pt x="734" y="283"/>
                    </a:cubicBezTo>
                    <a:cubicBezTo>
                      <a:pt x="731" y="276"/>
                      <a:pt x="733" y="267"/>
                      <a:pt x="740" y="262"/>
                    </a:cubicBezTo>
                    <a:cubicBezTo>
                      <a:pt x="781" y="229"/>
                      <a:pt x="781" y="229"/>
                      <a:pt x="781" y="229"/>
                    </a:cubicBezTo>
                    <a:cubicBezTo>
                      <a:pt x="789" y="223"/>
                      <a:pt x="790" y="213"/>
                      <a:pt x="785" y="205"/>
                    </a:cubicBezTo>
                    <a:cubicBezTo>
                      <a:pt x="739" y="142"/>
                      <a:pt x="739" y="142"/>
                      <a:pt x="739" y="142"/>
                    </a:cubicBezTo>
                    <a:cubicBezTo>
                      <a:pt x="733" y="135"/>
                      <a:pt x="722" y="133"/>
                      <a:pt x="714" y="138"/>
                    </a:cubicBezTo>
                    <a:cubicBezTo>
                      <a:pt x="672" y="167"/>
                      <a:pt x="672" y="167"/>
                      <a:pt x="672" y="167"/>
                    </a:cubicBezTo>
                    <a:cubicBezTo>
                      <a:pt x="666" y="171"/>
                      <a:pt x="657" y="170"/>
                      <a:pt x="650" y="165"/>
                    </a:cubicBezTo>
                    <a:cubicBezTo>
                      <a:pt x="642" y="157"/>
                      <a:pt x="633" y="150"/>
                      <a:pt x="623" y="143"/>
                    </a:cubicBezTo>
                    <a:cubicBezTo>
                      <a:pt x="617" y="138"/>
                      <a:pt x="614" y="130"/>
                      <a:pt x="617" y="122"/>
                    </a:cubicBezTo>
                    <a:cubicBezTo>
                      <a:pt x="635" y="76"/>
                      <a:pt x="635" y="76"/>
                      <a:pt x="635" y="76"/>
                    </a:cubicBezTo>
                    <a:cubicBezTo>
                      <a:pt x="639" y="67"/>
                      <a:pt x="634" y="57"/>
                      <a:pt x="626" y="53"/>
                    </a:cubicBezTo>
                    <a:cubicBezTo>
                      <a:pt x="555" y="22"/>
                      <a:pt x="555" y="22"/>
                      <a:pt x="555" y="22"/>
                    </a:cubicBezTo>
                    <a:cubicBezTo>
                      <a:pt x="546" y="19"/>
                      <a:pt x="536" y="22"/>
                      <a:pt x="531" y="31"/>
                    </a:cubicBezTo>
                    <a:cubicBezTo>
                      <a:pt x="511" y="74"/>
                      <a:pt x="511" y="74"/>
                      <a:pt x="511" y="74"/>
                    </a:cubicBezTo>
                    <a:cubicBezTo>
                      <a:pt x="507" y="81"/>
                      <a:pt x="499" y="85"/>
                      <a:pt x="491" y="83"/>
                    </a:cubicBezTo>
                    <a:cubicBezTo>
                      <a:pt x="475" y="80"/>
                      <a:pt x="460" y="78"/>
                      <a:pt x="444" y="77"/>
                    </a:cubicBezTo>
                    <a:cubicBezTo>
                      <a:pt x="436" y="76"/>
                      <a:pt x="429" y="70"/>
                      <a:pt x="428" y="62"/>
                    </a:cubicBezTo>
                    <a:cubicBezTo>
                      <a:pt x="419" y="16"/>
                      <a:pt x="419" y="16"/>
                      <a:pt x="419" y="16"/>
                    </a:cubicBezTo>
                    <a:cubicBezTo>
                      <a:pt x="417" y="7"/>
                      <a:pt x="408" y="0"/>
                      <a:pt x="399" y="2"/>
                    </a:cubicBezTo>
                    <a:cubicBezTo>
                      <a:pt x="322" y="13"/>
                      <a:pt x="322" y="13"/>
                      <a:pt x="322" y="13"/>
                    </a:cubicBezTo>
                    <a:cubicBezTo>
                      <a:pt x="313" y="15"/>
                      <a:pt x="306" y="23"/>
                      <a:pt x="307" y="33"/>
                    </a:cubicBezTo>
                    <a:cubicBezTo>
                      <a:pt x="312" y="78"/>
                      <a:pt x="312" y="78"/>
                      <a:pt x="312" y="78"/>
                    </a:cubicBezTo>
                    <a:cubicBezTo>
                      <a:pt x="313" y="86"/>
                      <a:pt x="308" y="94"/>
                      <a:pt x="301" y="97"/>
                    </a:cubicBezTo>
                    <a:cubicBezTo>
                      <a:pt x="293" y="99"/>
                      <a:pt x="286" y="102"/>
                      <a:pt x="279" y="106"/>
                    </a:cubicBezTo>
                    <a:cubicBezTo>
                      <a:pt x="272" y="109"/>
                      <a:pt x="263" y="107"/>
                      <a:pt x="258" y="100"/>
                    </a:cubicBezTo>
                    <a:cubicBezTo>
                      <a:pt x="229" y="65"/>
                      <a:pt x="229" y="65"/>
                      <a:pt x="229" y="65"/>
                    </a:cubicBezTo>
                    <a:cubicBezTo>
                      <a:pt x="223" y="57"/>
                      <a:pt x="213" y="56"/>
                      <a:pt x="205" y="61"/>
                    </a:cubicBezTo>
                    <a:cubicBezTo>
                      <a:pt x="143" y="107"/>
                      <a:pt x="143" y="107"/>
                      <a:pt x="143" y="107"/>
                    </a:cubicBezTo>
                    <a:cubicBezTo>
                      <a:pt x="135" y="113"/>
                      <a:pt x="133" y="124"/>
                      <a:pt x="138" y="131"/>
                    </a:cubicBezTo>
                    <a:cubicBezTo>
                      <a:pt x="164" y="169"/>
                      <a:pt x="164" y="169"/>
                      <a:pt x="164" y="169"/>
                    </a:cubicBezTo>
                    <a:cubicBezTo>
                      <a:pt x="168" y="176"/>
                      <a:pt x="168" y="185"/>
                      <a:pt x="162" y="191"/>
                    </a:cubicBezTo>
                    <a:cubicBezTo>
                      <a:pt x="154" y="201"/>
                      <a:pt x="146" y="210"/>
                      <a:pt x="139" y="220"/>
                    </a:cubicBezTo>
                    <a:cubicBezTo>
                      <a:pt x="135" y="227"/>
                      <a:pt x="126" y="230"/>
                      <a:pt x="118" y="227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67" y="207"/>
                      <a:pt x="57" y="211"/>
                      <a:pt x="53" y="219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18" y="299"/>
                      <a:pt x="22" y="309"/>
                      <a:pt x="30" y="314"/>
                    </a:cubicBezTo>
                    <a:cubicBezTo>
                      <a:pt x="73" y="334"/>
                      <a:pt x="73" y="334"/>
                      <a:pt x="73" y="334"/>
                    </a:cubicBezTo>
                    <a:cubicBezTo>
                      <a:pt x="80" y="338"/>
                      <a:pt x="84" y="346"/>
                      <a:pt x="83" y="354"/>
                    </a:cubicBezTo>
                    <a:cubicBezTo>
                      <a:pt x="80" y="369"/>
                      <a:pt x="78" y="385"/>
                      <a:pt x="77" y="401"/>
                    </a:cubicBezTo>
                    <a:cubicBezTo>
                      <a:pt x="76" y="409"/>
                      <a:pt x="70" y="416"/>
                      <a:pt x="62" y="417"/>
                    </a:cubicBezTo>
                    <a:cubicBezTo>
                      <a:pt x="16" y="426"/>
                      <a:pt x="16" y="426"/>
                      <a:pt x="16" y="426"/>
                    </a:cubicBezTo>
                    <a:cubicBezTo>
                      <a:pt x="6" y="428"/>
                      <a:pt x="0" y="437"/>
                      <a:pt x="1" y="446"/>
                    </a:cubicBezTo>
                    <a:cubicBezTo>
                      <a:pt x="13" y="523"/>
                      <a:pt x="13" y="523"/>
                      <a:pt x="13" y="523"/>
                    </a:cubicBezTo>
                    <a:cubicBezTo>
                      <a:pt x="14" y="532"/>
                      <a:pt x="23" y="539"/>
                      <a:pt x="32" y="538"/>
                    </a:cubicBezTo>
                    <a:cubicBezTo>
                      <a:pt x="82" y="532"/>
                      <a:pt x="82" y="532"/>
                      <a:pt x="82" y="532"/>
                    </a:cubicBezTo>
                    <a:cubicBezTo>
                      <a:pt x="89" y="532"/>
                      <a:pt x="97" y="536"/>
                      <a:pt x="100" y="544"/>
                    </a:cubicBezTo>
                    <a:cubicBezTo>
                      <a:pt x="102" y="550"/>
                      <a:pt x="105" y="556"/>
                      <a:pt x="108" y="563"/>
                    </a:cubicBezTo>
                    <a:cubicBezTo>
                      <a:pt x="112" y="570"/>
                      <a:pt x="110" y="579"/>
                      <a:pt x="103" y="584"/>
                    </a:cubicBezTo>
                    <a:cubicBezTo>
                      <a:pt x="64" y="615"/>
                      <a:pt x="64" y="615"/>
                      <a:pt x="64" y="615"/>
                    </a:cubicBezTo>
                    <a:cubicBezTo>
                      <a:pt x="57" y="621"/>
                      <a:pt x="55" y="632"/>
                      <a:pt x="61" y="640"/>
                    </a:cubicBezTo>
                    <a:cubicBezTo>
                      <a:pt x="107" y="702"/>
                      <a:pt x="107" y="702"/>
                      <a:pt x="107" y="702"/>
                    </a:cubicBezTo>
                    <a:cubicBezTo>
                      <a:pt x="112" y="710"/>
                      <a:pt x="123" y="712"/>
                      <a:pt x="131" y="707"/>
                    </a:cubicBezTo>
                    <a:cubicBezTo>
                      <a:pt x="175" y="677"/>
                      <a:pt x="175" y="677"/>
                      <a:pt x="175" y="677"/>
                    </a:cubicBezTo>
                    <a:cubicBezTo>
                      <a:pt x="181" y="673"/>
                      <a:pt x="190" y="673"/>
                      <a:pt x="196" y="678"/>
                    </a:cubicBezTo>
                    <a:cubicBezTo>
                      <a:pt x="204" y="686"/>
                      <a:pt x="213" y="693"/>
                      <a:pt x="222" y="699"/>
                    </a:cubicBezTo>
                    <a:cubicBezTo>
                      <a:pt x="229" y="704"/>
                      <a:pt x="232" y="712"/>
                      <a:pt x="229" y="720"/>
                    </a:cubicBezTo>
                    <a:cubicBezTo>
                      <a:pt x="209" y="769"/>
                      <a:pt x="209" y="769"/>
                      <a:pt x="209" y="769"/>
                    </a:cubicBezTo>
                    <a:cubicBezTo>
                      <a:pt x="206" y="778"/>
                      <a:pt x="210" y="788"/>
                      <a:pt x="219" y="792"/>
                    </a:cubicBezTo>
                    <a:cubicBezTo>
                      <a:pt x="290" y="823"/>
                      <a:pt x="290" y="823"/>
                      <a:pt x="290" y="823"/>
                    </a:cubicBezTo>
                    <a:cubicBezTo>
                      <a:pt x="299" y="827"/>
                      <a:pt x="309" y="823"/>
                      <a:pt x="313" y="814"/>
                    </a:cubicBezTo>
                    <a:cubicBezTo>
                      <a:pt x="337" y="765"/>
                      <a:pt x="337" y="765"/>
                      <a:pt x="337" y="765"/>
                    </a:cubicBezTo>
                    <a:cubicBezTo>
                      <a:pt x="341" y="758"/>
                      <a:pt x="348" y="754"/>
                      <a:pt x="356" y="755"/>
                    </a:cubicBezTo>
                    <a:cubicBezTo>
                      <a:pt x="370" y="758"/>
                      <a:pt x="384" y="760"/>
                      <a:pt x="399" y="760"/>
                    </a:cubicBezTo>
                    <a:cubicBezTo>
                      <a:pt x="407" y="761"/>
                      <a:pt x="413" y="767"/>
                      <a:pt x="415" y="775"/>
                    </a:cubicBezTo>
                    <a:cubicBezTo>
                      <a:pt x="425" y="829"/>
                      <a:pt x="425" y="829"/>
                      <a:pt x="425" y="829"/>
                    </a:cubicBezTo>
                    <a:cubicBezTo>
                      <a:pt x="427" y="839"/>
                      <a:pt x="436" y="845"/>
                      <a:pt x="446" y="844"/>
                    </a:cubicBezTo>
                    <a:cubicBezTo>
                      <a:pt x="522" y="832"/>
                      <a:pt x="522" y="832"/>
                      <a:pt x="522" y="832"/>
                    </a:cubicBezTo>
                    <a:cubicBezTo>
                      <a:pt x="532" y="831"/>
                      <a:pt x="538" y="822"/>
                      <a:pt x="537" y="813"/>
                    </a:cubicBezTo>
                    <a:cubicBezTo>
                      <a:pt x="531" y="757"/>
                      <a:pt x="531" y="757"/>
                      <a:pt x="531" y="757"/>
                    </a:cubicBezTo>
                    <a:cubicBezTo>
                      <a:pt x="530" y="749"/>
                      <a:pt x="535" y="741"/>
                      <a:pt x="543" y="738"/>
                    </a:cubicBezTo>
                    <a:cubicBezTo>
                      <a:pt x="548" y="736"/>
                      <a:pt x="553" y="734"/>
                      <a:pt x="559" y="732"/>
                    </a:cubicBezTo>
                    <a:cubicBezTo>
                      <a:pt x="566" y="729"/>
                      <a:pt x="575" y="731"/>
                      <a:pt x="580" y="737"/>
                    </a:cubicBezTo>
                    <a:cubicBezTo>
                      <a:pt x="616" y="782"/>
                      <a:pt x="616" y="782"/>
                      <a:pt x="616" y="782"/>
                    </a:cubicBezTo>
                    <a:cubicBezTo>
                      <a:pt x="622" y="789"/>
                      <a:pt x="632" y="791"/>
                      <a:pt x="640" y="785"/>
                    </a:cubicBezTo>
                    <a:cubicBezTo>
                      <a:pt x="702" y="739"/>
                      <a:pt x="702" y="739"/>
                      <a:pt x="702" y="739"/>
                    </a:cubicBezTo>
                    <a:cubicBezTo>
                      <a:pt x="710" y="734"/>
                      <a:pt x="712" y="723"/>
                      <a:pt x="707" y="715"/>
                    </a:cubicBezTo>
                    <a:cubicBezTo>
                      <a:pt x="675" y="667"/>
                      <a:pt x="675" y="667"/>
                      <a:pt x="675" y="667"/>
                    </a:cubicBezTo>
                    <a:cubicBezTo>
                      <a:pt x="670" y="661"/>
                      <a:pt x="671" y="652"/>
                      <a:pt x="676" y="646"/>
                    </a:cubicBezTo>
                    <a:cubicBezTo>
                      <a:pt x="683" y="638"/>
                      <a:pt x="689" y="630"/>
                      <a:pt x="695" y="621"/>
                    </a:cubicBezTo>
                    <a:cubicBezTo>
                      <a:pt x="700" y="615"/>
                      <a:pt x="709" y="612"/>
                      <a:pt x="716" y="615"/>
                    </a:cubicBezTo>
                    <a:cubicBezTo>
                      <a:pt x="769" y="636"/>
                      <a:pt x="769" y="636"/>
                      <a:pt x="769" y="636"/>
                    </a:cubicBezTo>
                    <a:cubicBezTo>
                      <a:pt x="778" y="639"/>
                      <a:pt x="788" y="635"/>
                      <a:pt x="792" y="626"/>
                    </a:cubicBezTo>
                    <a:lnTo>
                      <a:pt x="823" y="555"/>
                    </a:lnTo>
                    <a:close/>
                    <a:moveTo>
                      <a:pt x="606" y="665"/>
                    </a:moveTo>
                    <a:cubicBezTo>
                      <a:pt x="470" y="765"/>
                      <a:pt x="278" y="736"/>
                      <a:pt x="178" y="599"/>
                    </a:cubicBezTo>
                    <a:cubicBezTo>
                      <a:pt x="79" y="463"/>
                      <a:pt x="108" y="272"/>
                      <a:pt x="244" y="172"/>
                    </a:cubicBezTo>
                    <a:cubicBezTo>
                      <a:pt x="380" y="72"/>
                      <a:pt x="571" y="102"/>
                      <a:pt x="671" y="238"/>
                    </a:cubicBezTo>
                    <a:cubicBezTo>
                      <a:pt x="771" y="374"/>
                      <a:pt x="742" y="565"/>
                      <a:pt x="606" y="6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65"/>
              <p:cNvSpPr>
                <a:spLocks noEditPoints="1"/>
              </p:cNvSpPr>
              <p:nvPr/>
            </p:nvSpPr>
            <p:spPr bwMode="auto">
              <a:xfrm>
                <a:off x="5458953" y="2550046"/>
                <a:ext cx="1333564" cy="1335193"/>
              </a:xfrm>
              <a:custGeom>
                <a:avLst/>
                <a:gdLst>
                  <a:gd name="T0" fmla="*/ 592 w 692"/>
                  <a:gd name="T1" fmla="*/ 166 h 693"/>
                  <a:gd name="T2" fmla="*/ 165 w 692"/>
                  <a:gd name="T3" fmla="*/ 100 h 693"/>
                  <a:gd name="T4" fmla="*/ 99 w 692"/>
                  <a:gd name="T5" fmla="*/ 527 h 693"/>
                  <a:gd name="T6" fmla="*/ 527 w 692"/>
                  <a:gd name="T7" fmla="*/ 593 h 693"/>
                  <a:gd name="T8" fmla="*/ 592 w 692"/>
                  <a:gd name="T9" fmla="*/ 166 h 693"/>
                  <a:gd name="T10" fmla="*/ 512 w 692"/>
                  <a:gd name="T11" fmla="*/ 573 h 693"/>
                  <a:gd name="T12" fmla="*/ 119 w 692"/>
                  <a:gd name="T13" fmla="*/ 513 h 693"/>
                  <a:gd name="T14" fmla="*/ 180 w 692"/>
                  <a:gd name="T15" fmla="*/ 120 h 693"/>
                  <a:gd name="T16" fmla="*/ 573 w 692"/>
                  <a:gd name="T17" fmla="*/ 180 h 693"/>
                  <a:gd name="T18" fmla="*/ 512 w 692"/>
                  <a:gd name="T19" fmla="*/ 57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2" h="693">
                    <a:moveTo>
                      <a:pt x="592" y="166"/>
                    </a:moveTo>
                    <a:cubicBezTo>
                      <a:pt x="492" y="30"/>
                      <a:pt x="301" y="0"/>
                      <a:pt x="165" y="100"/>
                    </a:cubicBezTo>
                    <a:cubicBezTo>
                      <a:pt x="29" y="200"/>
                      <a:pt x="0" y="391"/>
                      <a:pt x="99" y="527"/>
                    </a:cubicBezTo>
                    <a:cubicBezTo>
                      <a:pt x="199" y="664"/>
                      <a:pt x="391" y="693"/>
                      <a:pt x="527" y="593"/>
                    </a:cubicBezTo>
                    <a:cubicBezTo>
                      <a:pt x="663" y="493"/>
                      <a:pt x="692" y="302"/>
                      <a:pt x="592" y="166"/>
                    </a:cubicBezTo>
                    <a:close/>
                    <a:moveTo>
                      <a:pt x="512" y="573"/>
                    </a:moveTo>
                    <a:cubicBezTo>
                      <a:pt x="387" y="665"/>
                      <a:pt x="211" y="638"/>
                      <a:pt x="119" y="513"/>
                    </a:cubicBezTo>
                    <a:cubicBezTo>
                      <a:pt x="27" y="388"/>
                      <a:pt x="54" y="212"/>
                      <a:pt x="180" y="120"/>
                    </a:cubicBezTo>
                    <a:cubicBezTo>
                      <a:pt x="305" y="28"/>
                      <a:pt x="481" y="55"/>
                      <a:pt x="573" y="180"/>
                    </a:cubicBezTo>
                    <a:cubicBezTo>
                      <a:pt x="664" y="305"/>
                      <a:pt x="637" y="481"/>
                      <a:pt x="512" y="57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68"/>
              <p:cNvSpPr>
                <a:spLocks noEditPoints="1"/>
              </p:cNvSpPr>
              <p:nvPr/>
            </p:nvSpPr>
            <p:spPr bwMode="auto">
              <a:xfrm>
                <a:off x="5511089" y="2604627"/>
                <a:ext cx="1226846" cy="1226845"/>
              </a:xfrm>
              <a:custGeom>
                <a:avLst/>
                <a:gdLst>
                  <a:gd name="T0" fmla="*/ 546 w 637"/>
                  <a:gd name="T1" fmla="*/ 152 h 637"/>
                  <a:gd name="T2" fmla="*/ 153 w 637"/>
                  <a:gd name="T3" fmla="*/ 92 h 637"/>
                  <a:gd name="T4" fmla="*/ 92 w 637"/>
                  <a:gd name="T5" fmla="*/ 485 h 637"/>
                  <a:gd name="T6" fmla="*/ 485 w 637"/>
                  <a:gd name="T7" fmla="*/ 545 h 637"/>
                  <a:gd name="T8" fmla="*/ 546 w 637"/>
                  <a:gd name="T9" fmla="*/ 152 h 637"/>
                  <a:gd name="T10" fmla="*/ 450 w 637"/>
                  <a:gd name="T11" fmla="*/ 497 h 637"/>
                  <a:gd name="T12" fmla="*/ 141 w 637"/>
                  <a:gd name="T13" fmla="*/ 449 h 637"/>
                  <a:gd name="T14" fmla="*/ 188 w 637"/>
                  <a:gd name="T15" fmla="*/ 140 h 637"/>
                  <a:gd name="T16" fmla="*/ 497 w 637"/>
                  <a:gd name="T17" fmla="*/ 188 h 637"/>
                  <a:gd name="T18" fmla="*/ 450 w 637"/>
                  <a:gd name="T19" fmla="*/ 497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7" h="637">
                    <a:moveTo>
                      <a:pt x="546" y="152"/>
                    </a:moveTo>
                    <a:cubicBezTo>
                      <a:pt x="454" y="27"/>
                      <a:pt x="278" y="0"/>
                      <a:pt x="153" y="92"/>
                    </a:cubicBezTo>
                    <a:cubicBezTo>
                      <a:pt x="27" y="184"/>
                      <a:pt x="0" y="360"/>
                      <a:pt x="92" y="485"/>
                    </a:cubicBezTo>
                    <a:cubicBezTo>
                      <a:pt x="184" y="610"/>
                      <a:pt x="360" y="637"/>
                      <a:pt x="485" y="545"/>
                    </a:cubicBezTo>
                    <a:cubicBezTo>
                      <a:pt x="610" y="453"/>
                      <a:pt x="637" y="277"/>
                      <a:pt x="546" y="152"/>
                    </a:cubicBezTo>
                    <a:close/>
                    <a:moveTo>
                      <a:pt x="450" y="497"/>
                    </a:moveTo>
                    <a:cubicBezTo>
                      <a:pt x="351" y="569"/>
                      <a:pt x="213" y="548"/>
                      <a:pt x="141" y="449"/>
                    </a:cubicBezTo>
                    <a:cubicBezTo>
                      <a:pt x="69" y="351"/>
                      <a:pt x="90" y="213"/>
                      <a:pt x="188" y="140"/>
                    </a:cubicBezTo>
                    <a:cubicBezTo>
                      <a:pt x="287" y="68"/>
                      <a:pt x="425" y="90"/>
                      <a:pt x="497" y="188"/>
                    </a:cubicBezTo>
                    <a:cubicBezTo>
                      <a:pt x="569" y="286"/>
                      <a:pt x="548" y="424"/>
                      <a:pt x="450" y="4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74"/>
              <p:cNvSpPr>
                <a:spLocks noEditPoints="1"/>
              </p:cNvSpPr>
              <p:nvPr/>
            </p:nvSpPr>
            <p:spPr bwMode="auto">
              <a:xfrm>
                <a:off x="4000750" y="5640785"/>
                <a:ext cx="943351" cy="943351"/>
              </a:xfrm>
              <a:custGeom>
                <a:avLst/>
                <a:gdLst>
                  <a:gd name="T0" fmla="*/ 472 w 490"/>
                  <a:gd name="T1" fmla="*/ 309 h 490"/>
                  <a:gd name="T2" fmla="*/ 438 w 490"/>
                  <a:gd name="T3" fmla="*/ 283 h 490"/>
                  <a:gd name="T4" fmla="*/ 450 w 490"/>
                  <a:gd name="T5" fmla="*/ 249 h 490"/>
                  <a:gd name="T6" fmla="*/ 489 w 490"/>
                  <a:gd name="T7" fmla="*/ 232 h 490"/>
                  <a:gd name="T8" fmla="*/ 471 w 490"/>
                  <a:gd name="T9" fmla="*/ 179 h 490"/>
                  <a:gd name="T10" fmla="*/ 430 w 490"/>
                  <a:gd name="T11" fmla="*/ 175 h 490"/>
                  <a:gd name="T12" fmla="*/ 429 w 490"/>
                  <a:gd name="T13" fmla="*/ 152 h 490"/>
                  <a:gd name="T14" fmla="*/ 455 w 490"/>
                  <a:gd name="T15" fmla="*/ 119 h 490"/>
                  <a:gd name="T16" fmla="*/ 415 w 490"/>
                  <a:gd name="T17" fmla="*/ 80 h 490"/>
                  <a:gd name="T18" fmla="*/ 377 w 490"/>
                  <a:gd name="T19" fmla="*/ 96 h 490"/>
                  <a:gd name="T20" fmla="*/ 358 w 490"/>
                  <a:gd name="T21" fmla="*/ 71 h 490"/>
                  <a:gd name="T22" fmla="*/ 363 w 490"/>
                  <a:gd name="T23" fmla="*/ 31 h 490"/>
                  <a:gd name="T24" fmla="*/ 308 w 490"/>
                  <a:gd name="T25" fmla="*/ 18 h 490"/>
                  <a:gd name="T26" fmla="*/ 285 w 490"/>
                  <a:gd name="T27" fmla="*/ 48 h 490"/>
                  <a:gd name="T28" fmla="*/ 248 w 490"/>
                  <a:gd name="T29" fmla="*/ 36 h 490"/>
                  <a:gd name="T30" fmla="*/ 232 w 490"/>
                  <a:gd name="T31" fmla="*/ 1 h 490"/>
                  <a:gd name="T32" fmla="*/ 178 w 490"/>
                  <a:gd name="T33" fmla="*/ 19 h 490"/>
                  <a:gd name="T34" fmla="*/ 175 w 490"/>
                  <a:gd name="T35" fmla="*/ 56 h 490"/>
                  <a:gd name="T36" fmla="*/ 150 w 490"/>
                  <a:gd name="T37" fmla="*/ 58 h 490"/>
                  <a:gd name="T38" fmla="*/ 119 w 490"/>
                  <a:gd name="T39" fmla="*/ 36 h 490"/>
                  <a:gd name="T40" fmla="*/ 80 w 490"/>
                  <a:gd name="T41" fmla="*/ 76 h 490"/>
                  <a:gd name="T42" fmla="*/ 94 w 490"/>
                  <a:gd name="T43" fmla="*/ 111 h 490"/>
                  <a:gd name="T44" fmla="*/ 69 w 490"/>
                  <a:gd name="T45" fmla="*/ 131 h 490"/>
                  <a:gd name="T46" fmla="*/ 31 w 490"/>
                  <a:gd name="T47" fmla="*/ 127 h 490"/>
                  <a:gd name="T48" fmla="*/ 18 w 490"/>
                  <a:gd name="T49" fmla="*/ 182 h 490"/>
                  <a:gd name="T50" fmla="*/ 48 w 490"/>
                  <a:gd name="T51" fmla="*/ 205 h 490"/>
                  <a:gd name="T52" fmla="*/ 36 w 490"/>
                  <a:gd name="T53" fmla="*/ 242 h 490"/>
                  <a:gd name="T54" fmla="*/ 1 w 490"/>
                  <a:gd name="T55" fmla="*/ 259 h 490"/>
                  <a:gd name="T56" fmla="*/ 19 w 490"/>
                  <a:gd name="T57" fmla="*/ 312 h 490"/>
                  <a:gd name="T58" fmla="*/ 58 w 490"/>
                  <a:gd name="T59" fmla="*/ 315 h 490"/>
                  <a:gd name="T60" fmla="*/ 60 w 490"/>
                  <a:gd name="T61" fmla="*/ 339 h 490"/>
                  <a:gd name="T62" fmla="*/ 36 w 490"/>
                  <a:gd name="T63" fmla="*/ 371 h 490"/>
                  <a:gd name="T64" fmla="*/ 76 w 490"/>
                  <a:gd name="T65" fmla="*/ 410 h 490"/>
                  <a:gd name="T66" fmla="*/ 114 w 490"/>
                  <a:gd name="T67" fmla="*/ 394 h 490"/>
                  <a:gd name="T68" fmla="*/ 133 w 490"/>
                  <a:gd name="T69" fmla="*/ 418 h 490"/>
                  <a:gd name="T70" fmla="*/ 127 w 490"/>
                  <a:gd name="T71" fmla="*/ 459 h 490"/>
                  <a:gd name="T72" fmla="*/ 182 w 490"/>
                  <a:gd name="T73" fmla="*/ 472 h 490"/>
                  <a:gd name="T74" fmla="*/ 207 w 490"/>
                  <a:gd name="T75" fmla="*/ 438 h 490"/>
                  <a:gd name="T76" fmla="*/ 241 w 490"/>
                  <a:gd name="T77" fmla="*/ 449 h 490"/>
                  <a:gd name="T78" fmla="*/ 259 w 490"/>
                  <a:gd name="T79" fmla="*/ 489 h 490"/>
                  <a:gd name="T80" fmla="*/ 312 w 490"/>
                  <a:gd name="T81" fmla="*/ 472 h 490"/>
                  <a:gd name="T82" fmla="*/ 315 w 490"/>
                  <a:gd name="T83" fmla="*/ 428 h 490"/>
                  <a:gd name="T84" fmla="*/ 336 w 490"/>
                  <a:gd name="T85" fmla="*/ 427 h 490"/>
                  <a:gd name="T86" fmla="*/ 371 w 490"/>
                  <a:gd name="T87" fmla="*/ 455 h 490"/>
                  <a:gd name="T88" fmla="*/ 410 w 490"/>
                  <a:gd name="T89" fmla="*/ 415 h 490"/>
                  <a:gd name="T90" fmla="*/ 392 w 490"/>
                  <a:gd name="T91" fmla="*/ 375 h 490"/>
                  <a:gd name="T92" fmla="*/ 416 w 490"/>
                  <a:gd name="T93" fmla="*/ 357 h 490"/>
                  <a:gd name="T94" fmla="*/ 459 w 490"/>
                  <a:gd name="T95" fmla="*/ 363 h 490"/>
                  <a:gd name="T96" fmla="*/ 352 w 490"/>
                  <a:gd name="T97" fmla="*/ 386 h 490"/>
                  <a:gd name="T98" fmla="*/ 142 w 490"/>
                  <a:gd name="T99" fmla="*/ 100 h 490"/>
                  <a:gd name="T100" fmla="*/ 352 w 490"/>
                  <a:gd name="T101" fmla="*/ 386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90" h="490">
                    <a:moveTo>
                      <a:pt x="477" y="322"/>
                    </a:moveTo>
                    <a:cubicBezTo>
                      <a:pt x="479" y="317"/>
                      <a:pt x="477" y="311"/>
                      <a:pt x="472" y="309"/>
                    </a:cubicBezTo>
                    <a:cubicBezTo>
                      <a:pt x="443" y="295"/>
                      <a:pt x="443" y="295"/>
                      <a:pt x="443" y="295"/>
                    </a:cubicBezTo>
                    <a:cubicBezTo>
                      <a:pt x="439" y="293"/>
                      <a:pt x="437" y="288"/>
                      <a:pt x="438" y="283"/>
                    </a:cubicBezTo>
                    <a:cubicBezTo>
                      <a:pt x="439" y="275"/>
                      <a:pt x="441" y="267"/>
                      <a:pt x="441" y="259"/>
                    </a:cubicBezTo>
                    <a:cubicBezTo>
                      <a:pt x="442" y="254"/>
                      <a:pt x="445" y="250"/>
                      <a:pt x="450" y="249"/>
                    </a:cubicBezTo>
                    <a:cubicBezTo>
                      <a:pt x="481" y="243"/>
                      <a:pt x="481" y="243"/>
                      <a:pt x="481" y="243"/>
                    </a:cubicBezTo>
                    <a:cubicBezTo>
                      <a:pt x="486" y="242"/>
                      <a:pt x="490" y="237"/>
                      <a:pt x="489" y="232"/>
                    </a:cubicBezTo>
                    <a:cubicBezTo>
                      <a:pt x="483" y="187"/>
                      <a:pt x="483" y="187"/>
                      <a:pt x="483" y="187"/>
                    </a:cubicBezTo>
                    <a:cubicBezTo>
                      <a:pt x="482" y="182"/>
                      <a:pt x="477" y="178"/>
                      <a:pt x="471" y="179"/>
                    </a:cubicBezTo>
                    <a:cubicBezTo>
                      <a:pt x="441" y="182"/>
                      <a:pt x="441" y="182"/>
                      <a:pt x="441" y="182"/>
                    </a:cubicBezTo>
                    <a:cubicBezTo>
                      <a:pt x="436" y="182"/>
                      <a:pt x="432" y="179"/>
                      <a:pt x="430" y="175"/>
                    </a:cubicBezTo>
                    <a:cubicBezTo>
                      <a:pt x="429" y="171"/>
                      <a:pt x="428" y="168"/>
                      <a:pt x="426" y="164"/>
                    </a:cubicBezTo>
                    <a:cubicBezTo>
                      <a:pt x="424" y="160"/>
                      <a:pt x="426" y="155"/>
                      <a:pt x="429" y="152"/>
                    </a:cubicBezTo>
                    <a:cubicBezTo>
                      <a:pt x="453" y="133"/>
                      <a:pt x="453" y="133"/>
                      <a:pt x="453" y="133"/>
                    </a:cubicBezTo>
                    <a:cubicBezTo>
                      <a:pt x="458" y="130"/>
                      <a:pt x="458" y="123"/>
                      <a:pt x="455" y="119"/>
                    </a:cubicBezTo>
                    <a:cubicBezTo>
                      <a:pt x="429" y="83"/>
                      <a:pt x="429" y="83"/>
                      <a:pt x="429" y="83"/>
                    </a:cubicBezTo>
                    <a:cubicBezTo>
                      <a:pt x="425" y="78"/>
                      <a:pt x="419" y="77"/>
                      <a:pt x="415" y="80"/>
                    </a:cubicBezTo>
                    <a:cubicBezTo>
                      <a:pt x="390" y="97"/>
                      <a:pt x="390" y="97"/>
                      <a:pt x="390" y="97"/>
                    </a:cubicBezTo>
                    <a:cubicBezTo>
                      <a:pt x="386" y="99"/>
                      <a:pt x="381" y="99"/>
                      <a:pt x="377" y="96"/>
                    </a:cubicBezTo>
                    <a:cubicBezTo>
                      <a:pt x="372" y="91"/>
                      <a:pt x="367" y="87"/>
                      <a:pt x="362" y="83"/>
                    </a:cubicBezTo>
                    <a:cubicBezTo>
                      <a:pt x="358" y="80"/>
                      <a:pt x="357" y="75"/>
                      <a:pt x="358" y="71"/>
                    </a:cubicBezTo>
                    <a:cubicBezTo>
                      <a:pt x="369" y="44"/>
                      <a:pt x="369" y="44"/>
                      <a:pt x="369" y="44"/>
                    </a:cubicBezTo>
                    <a:cubicBezTo>
                      <a:pt x="371" y="39"/>
                      <a:pt x="368" y="33"/>
                      <a:pt x="363" y="31"/>
                    </a:cubicBezTo>
                    <a:cubicBezTo>
                      <a:pt x="322" y="13"/>
                      <a:pt x="322" y="13"/>
                      <a:pt x="322" y="13"/>
                    </a:cubicBezTo>
                    <a:cubicBezTo>
                      <a:pt x="317" y="11"/>
                      <a:pt x="311" y="13"/>
                      <a:pt x="308" y="18"/>
                    </a:cubicBezTo>
                    <a:cubicBezTo>
                      <a:pt x="296" y="43"/>
                      <a:pt x="296" y="43"/>
                      <a:pt x="296" y="43"/>
                    </a:cubicBezTo>
                    <a:cubicBezTo>
                      <a:pt x="294" y="47"/>
                      <a:pt x="290" y="49"/>
                      <a:pt x="285" y="48"/>
                    </a:cubicBezTo>
                    <a:cubicBezTo>
                      <a:pt x="276" y="46"/>
                      <a:pt x="267" y="45"/>
                      <a:pt x="258" y="45"/>
                    </a:cubicBezTo>
                    <a:cubicBezTo>
                      <a:pt x="253" y="44"/>
                      <a:pt x="249" y="41"/>
                      <a:pt x="248" y="36"/>
                    </a:cubicBezTo>
                    <a:cubicBezTo>
                      <a:pt x="243" y="9"/>
                      <a:pt x="243" y="9"/>
                      <a:pt x="243" y="9"/>
                    </a:cubicBezTo>
                    <a:cubicBezTo>
                      <a:pt x="242" y="4"/>
                      <a:pt x="237" y="0"/>
                      <a:pt x="232" y="1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2" y="9"/>
                      <a:pt x="178" y="14"/>
                      <a:pt x="178" y="19"/>
                    </a:cubicBezTo>
                    <a:cubicBezTo>
                      <a:pt x="181" y="45"/>
                      <a:pt x="181" y="45"/>
                      <a:pt x="181" y="45"/>
                    </a:cubicBezTo>
                    <a:cubicBezTo>
                      <a:pt x="182" y="50"/>
                      <a:pt x="179" y="55"/>
                      <a:pt x="175" y="56"/>
                    </a:cubicBezTo>
                    <a:cubicBezTo>
                      <a:pt x="170" y="58"/>
                      <a:pt x="166" y="59"/>
                      <a:pt x="162" y="61"/>
                    </a:cubicBezTo>
                    <a:cubicBezTo>
                      <a:pt x="158" y="63"/>
                      <a:pt x="153" y="62"/>
                      <a:pt x="150" y="58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0" y="33"/>
                      <a:pt x="124" y="32"/>
                      <a:pt x="119" y="36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78" y="66"/>
                      <a:pt x="77" y="72"/>
                      <a:pt x="80" y="76"/>
                    </a:cubicBezTo>
                    <a:cubicBezTo>
                      <a:pt x="95" y="98"/>
                      <a:pt x="95" y="98"/>
                      <a:pt x="95" y="98"/>
                    </a:cubicBezTo>
                    <a:cubicBezTo>
                      <a:pt x="98" y="102"/>
                      <a:pt x="98" y="107"/>
                      <a:pt x="94" y="111"/>
                    </a:cubicBezTo>
                    <a:cubicBezTo>
                      <a:pt x="90" y="116"/>
                      <a:pt x="85" y="122"/>
                      <a:pt x="81" y="128"/>
                    </a:cubicBezTo>
                    <a:cubicBezTo>
                      <a:pt x="78" y="132"/>
                      <a:pt x="73" y="133"/>
                      <a:pt x="69" y="131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39" y="120"/>
                      <a:pt x="33" y="122"/>
                      <a:pt x="31" y="127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11" y="174"/>
                      <a:pt x="13" y="179"/>
                      <a:pt x="18" y="182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7" y="196"/>
                      <a:pt x="49" y="201"/>
                      <a:pt x="48" y="205"/>
                    </a:cubicBezTo>
                    <a:cubicBezTo>
                      <a:pt x="46" y="214"/>
                      <a:pt x="45" y="223"/>
                      <a:pt x="45" y="232"/>
                    </a:cubicBezTo>
                    <a:cubicBezTo>
                      <a:pt x="44" y="237"/>
                      <a:pt x="41" y="241"/>
                      <a:pt x="36" y="242"/>
                    </a:cubicBezTo>
                    <a:cubicBezTo>
                      <a:pt x="9" y="247"/>
                      <a:pt x="9" y="247"/>
                      <a:pt x="9" y="247"/>
                    </a:cubicBezTo>
                    <a:cubicBezTo>
                      <a:pt x="4" y="248"/>
                      <a:pt x="0" y="253"/>
                      <a:pt x="1" y="259"/>
                    </a:cubicBezTo>
                    <a:cubicBezTo>
                      <a:pt x="7" y="303"/>
                      <a:pt x="7" y="303"/>
                      <a:pt x="7" y="303"/>
                    </a:cubicBezTo>
                    <a:cubicBezTo>
                      <a:pt x="8" y="309"/>
                      <a:pt x="13" y="313"/>
                      <a:pt x="19" y="312"/>
                    </a:cubicBezTo>
                    <a:cubicBezTo>
                      <a:pt x="47" y="309"/>
                      <a:pt x="47" y="309"/>
                      <a:pt x="47" y="309"/>
                    </a:cubicBezTo>
                    <a:cubicBezTo>
                      <a:pt x="52" y="308"/>
                      <a:pt x="56" y="311"/>
                      <a:pt x="58" y="315"/>
                    </a:cubicBezTo>
                    <a:cubicBezTo>
                      <a:pt x="60" y="319"/>
                      <a:pt x="61" y="323"/>
                      <a:pt x="63" y="326"/>
                    </a:cubicBezTo>
                    <a:cubicBezTo>
                      <a:pt x="65" y="331"/>
                      <a:pt x="64" y="336"/>
                      <a:pt x="60" y="339"/>
                    </a:cubicBezTo>
                    <a:cubicBezTo>
                      <a:pt x="37" y="357"/>
                      <a:pt x="37" y="357"/>
                      <a:pt x="37" y="357"/>
                    </a:cubicBezTo>
                    <a:cubicBezTo>
                      <a:pt x="33" y="360"/>
                      <a:pt x="32" y="367"/>
                      <a:pt x="36" y="371"/>
                    </a:cubicBezTo>
                    <a:cubicBezTo>
                      <a:pt x="62" y="407"/>
                      <a:pt x="62" y="407"/>
                      <a:pt x="62" y="407"/>
                    </a:cubicBezTo>
                    <a:cubicBezTo>
                      <a:pt x="65" y="412"/>
                      <a:pt x="72" y="413"/>
                      <a:pt x="76" y="410"/>
                    </a:cubicBezTo>
                    <a:cubicBezTo>
                      <a:pt x="101" y="393"/>
                      <a:pt x="101" y="393"/>
                      <a:pt x="101" y="393"/>
                    </a:cubicBezTo>
                    <a:cubicBezTo>
                      <a:pt x="105" y="390"/>
                      <a:pt x="110" y="391"/>
                      <a:pt x="114" y="394"/>
                    </a:cubicBezTo>
                    <a:cubicBezTo>
                      <a:pt x="119" y="398"/>
                      <a:pt x="124" y="402"/>
                      <a:pt x="129" y="405"/>
                    </a:cubicBezTo>
                    <a:cubicBezTo>
                      <a:pt x="133" y="408"/>
                      <a:pt x="135" y="413"/>
                      <a:pt x="133" y="418"/>
                    </a:cubicBezTo>
                    <a:cubicBezTo>
                      <a:pt x="122" y="446"/>
                      <a:pt x="122" y="446"/>
                      <a:pt x="122" y="446"/>
                    </a:cubicBezTo>
                    <a:cubicBezTo>
                      <a:pt x="120" y="451"/>
                      <a:pt x="122" y="457"/>
                      <a:pt x="127" y="459"/>
                    </a:cubicBezTo>
                    <a:cubicBezTo>
                      <a:pt x="168" y="477"/>
                      <a:pt x="168" y="477"/>
                      <a:pt x="168" y="477"/>
                    </a:cubicBezTo>
                    <a:cubicBezTo>
                      <a:pt x="173" y="480"/>
                      <a:pt x="179" y="477"/>
                      <a:pt x="182" y="472"/>
                    </a:cubicBezTo>
                    <a:cubicBezTo>
                      <a:pt x="196" y="444"/>
                      <a:pt x="196" y="444"/>
                      <a:pt x="196" y="444"/>
                    </a:cubicBezTo>
                    <a:cubicBezTo>
                      <a:pt x="198" y="440"/>
                      <a:pt x="202" y="437"/>
                      <a:pt x="207" y="438"/>
                    </a:cubicBezTo>
                    <a:cubicBezTo>
                      <a:pt x="215" y="440"/>
                      <a:pt x="223" y="441"/>
                      <a:pt x="231" y="441"/>
                    </a:cubicBezTo>
                    <a:cubicBezTo>
                      <a:pt x="236" y="441"/>
                      <a:pt x="240" y="445"/>
                      <a:pt x="241" y="449"/>
                    </a:cubicBezTo>
                    <a:cubicBezTo>
                      <a:pt x="247" y="481"/>
                      <a:pt x="247" y="481"/>
                      <a:pt x="247" y="481"/>
                    </a:cubicBezTo>
                    <a:cubicBezTo>
                      <a:pt x="248" y="487"/>
                      <a:pt x="253" y="490"/>
                      <a:pt x="259" y="489"/>
                    </a:cubicBezTo>
                    <a:cubicBezTo>
                      <a:pt x="303" y="483"/>
                      <a:pt x="303" y="483"/>
                      <a:pt x="303" y="483"/>
                    </a:cubicBezTo>
                    <a:cubicBezTo>
                      <a:pt x="308" y="482"/>
                      <a:pt x="312" y="477"/>
                      <a:pt x="312" y="472"/>
                    </a:cubicBezTo>
                    <a:cubicBezTo>
                      <a:pt x="308" y="439"/>
                      <a:pt x="308" y="439"/>
                      <a:pt x="308" y="439"/>
                    </a:cubicBezTo>
                    <a:cubicBezTo>
                      <a:pt x="308" y="434"/>
                      <a:pt x="311" y="430"/>
                      <a:pt x="315" y="428"/>
                    </a:cubicBezTo>
                    <a:cubicBezTo>
                      <a:pt x="318" y="427"/>
                      <a:pt x="321" y="426"/>
                      <a:pt x="324" y="424"/>
                    </a:cubicBezTo>
                    <a:cubicBezTo>
                      <a:pt x="329" y="423"/>
                      <a:pt x="334" y="424"/>
                      <a:pt x="336" y="427"/>
                    </a:cubicBezTo>
                    <a:cubicBezTo>
                      <a:pt x="357" y="453"/>
                      <a:pt x="357" y="453"/>
                      <a:pt x="357" y="453"/>
                    </a:cubicBezTo>
                    <a:cubicBezTo>
                      <a:pt x="361" y="458"/>
                      <a:pt x="367" y="459"/>
                      <a:pt x="371" y="455"/>
                    </a:cubicBezTo>
                    <a:cubicBezTo>
                      <a:pt x="408" y="429"/>
                      <a:pt x="408" y="429"/>
                      <a:pt x="408" y="429"/>
                    </a:cubicBezTo>
                    <a:cubicBezTo>
                      <a:pt x="412" y="426"/>
                      <a:pt x="413" y="419"/>
                      <a:pt x="410" y="415"/>
                    </a:cubicBezTo>
                    <a:cubicBezTo>
                      <a:pt x="391" y="387"/>
                      <a:pt x="391" y="387"/>
                      <a:pt x="391" y="387"/>
                    </a:cubicBezTo>
                    <a:cubicBezTo>
                      <a:pt x="389" y="383"/>
                      <a:pt x="389" y="378"/>
                      <a:pt x="392" y="375"/>
                    </a:cubicBezTo>
                    <a:cubicBezTo>
                      <a:pt x="396" y="370"/>
                      <a:pt x="400" y="365"/>
                      <a:pt x="404" y="361"/>
                    </a:cubicBezTo>
                    <a:cubicBezTo>
                      <a:pt x="406" y="357"/>
                      <a:pt x="411" y="355"/>
                      <a:pt x="416" y="357"/>
                    </a:cubicBezTo>
                    <a:cubicBezTo>
                      <a:pt x="446" y="369"/>
                      <a:pt x="446" y="369"/>
                      <a:pt x="446" y="369"/>
                    </a:cubicBezTo>
                    <a:cubicBezTo>
                      <a:pt x="451" y="371"/>
                      <a:pt x="457" y="368"/>
                      <a:pt x="459" y="363"/>
                    </a:cubicBezTo>
                    <a:lnTo>
                      <a:pt x="477" y="322"/>
                    </a:lnTo>
                    <a:close/>
                    <a:moveTo>
                      <a:pt x="352" y="386"/>
                    </a:moveTo>
                    <a:cubicBezTo>
                      <a:pt x="273" y="444"/>
                      <a:pt x="162" y="427"/>
                      <a:pt x="104" y="348"/>
                    </a:cubicBezTo>
                    <a:cubicBezTo>
                      <a:pt x="46" y="269"/>
                      <a:pt x="63" y="158"/>
                      <a:pt x="142" y="100"/>
                    </a:cubicBezTo>
                    <a:cubicBezTo>
                      <a:pt x="221" y="42"/>
                      <a:pt x="332" y="59"/>
                      <a:pt x="390" y="138"/>
                    </a:cubicBezTo>
                    <a:cubicBezTo>
                      <a:pt x="447" y="217"/>
                      <a:pt x="430" y="328"/>
                      <a:pt x="352" y="3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Freeform 76"/>
              <p:cNvSpPr>
                <a:spLocks noEditPoints="1"/>
              </p:cNvSpPr>
              <p:nvPr/>
            </p:nvSpPr>
            <p:spPr bwMode="auto">
              <a:xfrm>
                <a:off x="4088730" y="5721433"/>
                <a:ext cx="773092" cy="774721"/>
              </a:xfrm>
              <a:custGeom>
                <a:avLst/>
                <a:gdLst>
                  <a:gd name="T0" fmla="*/ 344 w 401"/>
                  <a:gd name="T1" fmla="*/ 96 h 402"/>
                  <a:gd name="T2" fmla="*/ 96 w 401"/>
                  <a:gd name="T3" fmla="*/ 58 h 402"/>
                  <a:gd name="T4" fmla="*/ 58 w 401"/>
                  <a:gd name="T5" fmla="*/ 306 h 402"/>
                  <a:gd name="T6" fmla="*/ 306 w 401"/>
                  <a:gd name="T7" fmla="*/ 344 h 402"/>
                  <a:gd name="T8" fmla="*/ 344 w 401"/>
                  <a:gd name="T9" fmla="*/ 96 h 402"/>
                  <a:gd name="T10" fmla="*/ 297 w 401"/>
                  <a:gd name="T11" fmla="*/ 332 h 402"/>
                  <a:gd name="T12" fmla="*/ 69 w 401"/>
                  <a:gd name="T13" fmla="*/ 297 h 402"/>
                  <a:gd name="T14" fmla="*/ 104 w 401"/>
                  <a:gd name="T15" fmla="*/ 69 h 402"/>
                  <a:gd name="T16" fmla="*/ 332 w 401"/>
                  <a:gd name="T17" fmla="*/ 104 h 402"/>
                  <a:gd name="T18" fmla="*/ 297 w 401"/>
                  <a:gd name="T19" fmla="*/ 33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1" h="402">
                    <a:moveTo>
                      <a:pt x="344" y="96"/>
                    </a:moveTo>
                    <a:cubicBezTo>
                      <a:pt x="286" y="17"/>
                      <a:pt x="175" y="0"/>
                      <a:pt x="96" y="58"/>
                    </a:cubicBezTo>
                    <a:cubicBezTo>
                      <a:pt x="17" y="116"/>
                      <a:pt x="0" y="227"/>
                      <a:pt x="58" y="306"/>
                    </a:cubicBezTo>
                    <a:cubicBezTo>
                      <a:pt x="116" y="385"/>
                      <a:pt x="227" y="402"/>
                      <a:pt x="306" y="344"/>
                    </a:cubicBezTo>
                    <a:cubicBezTo>
                      <a:pt x="384" y="286"/>
                      <a:pt x="401" y="175"/>
                      <a:pt x="344" y="96"/>
                    </a:cubicBezTo>
                    <a:close/>
                    <a:moveTo>
                      <a:pt x="297" y="332"/>
                    </a:moveTo>
                    <a:cubicBezTo>
                      <a:pt x="224" y="386"/>
                      <a:pt x="122" y="370"/>
                      <a:pt x="69" y="297"/>
                    </a:cubicBezTo>
                    <a:cubicBezTo>
                      <a:pt x="16" y="225"/>
                      <a:pt x="32" y="123"/>
                      <a:pt x="104" y="69"/>
                    </a:cubicBezTo>
                    <a:cubicBezTo>
                      <a:pt x="177" y="16"/>
                      <a:pt x="279" y="32"/>
                      <a:pt x="332" y="104"/>
                    </a:cubicBezTo>
                    <a:cubicBezTo>
                      <a:pt x="385" y="177"/>
                      <a:pt x="370" y="279"/>
                      <a:pt x="297" y="33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Freeform 79"/>
              <p:cNvSpPr>
                <a:spLocks noEditPoints="1"/>
              </p:cNvSpPr>
              <p:nvPr/>
            </p:nvSpPr>
            <p:spPr bwMode="auto">
              <a:xfrm>
                <a:off x="4119686" y="5752391"/>
                <a:ext cx="711179" cy="712808"/>
              </a:xfrm>
              <a:custGeom>
                <a:avLst/>
                <a:gdLst>
                  <a:gd name="T0" fmla="*/ 316 w 369"/>
                  <a:gd name="T1" fmla="*/ 88 h 370"/>
                  <a:gd name="T2" fmla="*/ 88 w 369"/>
                  <a:gd name="T3" fmla="*/ 53 h 370"/>
                  <a:gd name="T4" fmla="*/ 53 w 369"/>
                  <a:gd name="T5" fmla="*/ 281 h 370"/>
                  <a:gd name="T6" fmla="*/ 281 w 369"/>
                  <a:gd name="T7" fmla="*/ 316 h 370"/>
                  <a:gd name="T8" fmla="*/ 316 w 369"/>
                  <a:gd name="T9" fmla="*/ 88 h 370"/>
                  <a:gd name="T10" fmla="*/ 264 w 369"/>
                  <a:gd name="T11" fmla="*/ 293 h 370"/>
                  <a:gd name="T12" fmla="*/ 76 w 369"/>
                  <a:gd name="T13" fmla="*/ 264 h 370"/>
                  <a:gd name="T14" fmla="*/ 105 w 369"/>
                  <a:gd name="T15" fmla="*/ 76 h 370"/>
                  <a:gd name="T16" fmla="*/ 293 w 369"/>
                  <a:gd name="T17" fmla="*/ 105 h 370"/>
                  <a:gd name="T18" fmla="*/ 264 w 369"/>
                  <a:gd name="T19" fmla="*/ 29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9" h="370">
                    <a:moveTo>
                      <a:pt x="316" y="88"/>
                    </a:moveTo>
                    <a:cubicBezTo>
                      <a:pt x="263" y="16"/>
                      <a:pt x="161" y="0"/>
                      <a:pt x="88" y="53"/>
                    </a:cubicBezTo>
                    <a:cubicBezTo>
                      <a:pt x="16" y="107"/>
                      <a:pt x="0" y="209"/>
                      <a:pt x="53" y="281"/>
                    </a:cubicBezTo>
                    <a:cubicBezTo>
                      <a:pt x="106" y="354"/>
                      <a:pt x="208" y="370"/>
                      <a:pt x="281" y="316"/>
                    </a:cubicBezTo>
                    <a:cubicBezTo>
                      <a:pt x="354" y="263"/>
                      <a:pt x="369" y="161"/>
                      <a:pt x="316" y="88"/>
                    </a:cubicBezTo>
                    <a:close/>
                    <a:moveTo>
                      <a:pt x="264" y="293"/>
                    </a:moveTo>
                    <a:cubicBezTo>
                      <a:pt x="204" y="337"/>
                      <a:pt x="120" y="324"/>
                      <a:pt x="76" y="264"/>
                    </a:cubicBezTo>
                    <a:cubicBezTo>
                      <a:pt x="32" y="205"/>
                      <a:pt x="45" y="120"/>
                      <a:pt x="105" y="76"/>
                    </a:cubicBezTo>
                    <a:cubicBezTo>
                      <a:pt x="165" y="32"/>
                      <a:pt x="249" y="45"/>
                      <a:pt x="293" y="105"/>
                    </a:cubicBezTo>
                    <a:cubicBezTo>
                      <a:pt x="337" y="165"/>
                      <a:pt x="324" y="249"/>
                      <a:pt x="264" y="2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Freeform 80"/>
              <p:cNvSpPr>
                <a:spLocks noEditPoints="1"/>
              </p:cNvSpPr>
              <p:nvPr/>
            </p:nvSpPr>
            <p:spPr bwMode="auto">
              <a:xfrm>
                <a:off x="4840641" y="5128376"/>
                <a:ext cx="988156" cy="985712"/>
              </a:xfrm>
              <a:custGeom>
                <a:avLst/>
                <a:gdLst>
                  <a:gd name="T0" fmla="*/ 136 w 513"/>
                  <a:gd name="T1" fmla="*/ 29 h 512"/>
                  <a:gd name="T2" fmla="*/ 119 w 513"/>
                  <a:gd name="T3" fmla="*/ 66 h 512"/>
                  <a:gd name="T4" fmla="*/ 102 w 513"/>
                  <a:gd name="T5" fmla="*/ 80 h 512"/>
                  <a:gd name="T6" fmla="*/ 62 w 513"/>
                  <a:gd name="T7" fmla="*/ 88 h 512"/>
                  <a:gd name="T8" fmla="*/ 60 w 513"/>
                  <a:gd name="T9" fmla="*/ 129 h 512"/>
                  <a:gd name="T10" fmla="*/ 49 w 513"/>
                  <a:gd name="T11" fmla="*/ 148 h 512"/>
                  <a:gd name="T12" fmla="*/ 15 w 513"/>
                  <a:gd name="T13" fmla="*/ 170 h 512"/>
                  <a:gd name="T14" fmla="*/ 27 w 513"/>
                  <a:gd name="T15" fmla="*/ 208 h 512"/>
                  <a:gd name="T16" fmla="*/ 24 w 513"/>
                  <a:gd name="T17" fmla="*/ 230 h 512"/>
                  <a:gd name="T18" fmla="*/ 0 w 513"/>
                  <a:gd name="T19" fmla="*/ 263 h 512"/>
                  <a:gd name="T20" fmla="*/ 26 w 513"/>
                  <a:gd name="T21" fmla="*/ 294 h 512"/>
                  <a:gd name="T22" fmla="*/ 30 w 513"/>
                  <a:gd name="T23" fmla="*/ 316 h 512"/>
                  <a:gd name="T24" fmla="*/ 20 w 513"/>
                  <a:gd name="T25" fmla="*/ 355 h 512"/>
                  <a:gd name="T26" fmla="*/ 55 w 513"/>
                  <a:gd name="T27" fmla="*/ 375 h 512"/>
                  <a:gd name="T28" fmla="*/ 67 w 513"/>
                  <a:gd name="T29" fmla="*/ 393 h 512"/>
                  <a:gd name="T30" fmla="*/ 72 w 513"/>
                  <a:gd name="T31" fmla="*/ 434 h 512"/>
                  <a:gd name="T32" fmla="*/ 112 w 513"/>
                  <a:gd name="T33" fmla="*/ 440 h 512"/>
                  <a:gd name="T34" fmla="*/ 130 w 513"/>
                  <a:gd name="T35" fmla="*/ 452 h 512"/>
                  <a:gd name="T36" fmla="*/ 148 w 513"/>
                  <a:gd name="T37" fmla="*/ 488 h 512"/>
                  <a:gd name="T38" fmla="*/ 188 w 513"/>
                  <a:gd name="T39" fmla="*/ 479 h 512"/>
                  <a:gd name="T40" fmla="*/ 209 w 513"/>
                  <a:gd name="T41" fmla="*/ 485 h 512"/>
                  <a:gd name="T42" fmla="*/ 240 w 513"/>
                  <a:gd name="T43" fmla="*/ 512 h 512"/>
                  <a:gd name="T44" fmla="*/ 273 w 513"/>
                  <a:gd name="T45" fmla="*/ 489 h 512"/>
                  <a:gd name="T46" fmla="*/ 295 w 513"/>
                  <a:gd name="T47" fmla="*/ 486 h 512"/>
                  <a:gd name="T48" fmla="*/ 333 w 513"/>
                  <a:gd name="T49" fmla="*/ 500 h 512"/>
                  <a:gd name="T50" fmla="*/ 357 w 513"/>
                  <a:gd name="T51" fmla="*/ 467 h 512"/>
                  <a:gd name="T52" fmla="*/ 376 w 513"/>
                  <a:gd name="T53" fmla="*/ 457 h 512"/>
                  <a:gd name="T54" fmla="*/ 417 w 513"/>
                  <a:gd name="T55" fmla="*/ 456 h 512"/>
                  <a:gd name="T56" fmla="*/ 426 w 513"/>
                  <a:gd name="T57" fmla="*/ 417 h 512"/>
                  <a:gd name="T58" fmla="*/ 441 w 513"/>
                  <a:gd name="T59" fmla="*/ 400 h 512"/>
                  <a:gd name="T60" fmla="*/ 478 w 513"/>
                  <a:gd name="T61" fmla="*/ 385 h 512"/>
                  <a:gd name="T62" fmla="*/ 473 w 513"/>
                  <a:gd name="T63" fmla="*/ 344 h 512"/>
                  <a:gd name="T64" fmla="*/ 480 w 513"/>
                  <a:gd name="T65" fmla="*/ 324 h 512"/>
                  <a:gd name="T66" fmla="*/ 510 w 513"/>
                  <a:gd name="T67" fmla="*/ 296 h 512"/>
                  <a:gd name="T68" fmla="*/ 490 w 513"/>
                  <a:gd name="T69" fmla="*/ 260 h 512"/>
                  <a:gd name="T70" fmla="*/ 490 w 513"/>
                  <a:gd name="T71" fmla="*/ 238 h 512"/>
                  <a:gd name="T72" fmla="*/ 507 w 513"/>
                  <a:gd name="T73" fmla="*/ 202 h 512"/>
                  <a:gd name="T74" fmla="*/ 476 w 513"/>
                  <a:gd name="T75" fmla="*/ 175 h 512"/>
                  <a:gd name="T76" fmla="*/ 468 w 513"/>
                  <a:gd name="T77" fmla="*/ 155 h 512"/>
                  <a:gd name="T78" fmla="*/ 471 w 513"/>
                  <a:gd name="T79" fmla="*/ 115 h 512"/>
                  <a:gd name="T80" fmla="*/ 432 w 513"/>
                  <a:gd name="T81" fmla="*/ 101 h 512"/>
                  <a:gd name="T82" fmla="*/ 417 w 513"/>
                  <a:gd name="T83" fmla="*/ 86 h 512"/>
                  <a:gd name="T84" fmla="*/ 405 w 513"/>
                  <a:gd name="T85" fmla="*/ 47 h 512"/>
                  <a:gd name="T86" fmla="*/ 365 w 513"/>
                  <a:gd name="T87" fmla="*/ 48 h 512"/>
                  <a:gd name="T88" fmla="*/ 345 w 513"/>
                  <a:gd name="T89" fmla="*/ 39 h 512"/>
                  <a:gd name="T90" fmla="*/ 320 w 513"/>
                  <a:gd name="T91" fmla="*/ 7 h 512"/>
                  <a:gd name="T92" fmla="*/ 282 w 513"/>
                  <a:gd name="T93" fmla="*/ 23 h 512"/>
                  <a:gd name="T94" fmla="*/ 260 w 513"/>
                  <a:gd name="T95" fmla="*/ 22 h 512"/>
                  <a:gd name="T96" fmla="*/ 226 w 513"/>
                  <a:gd name="T97" fmla="*/ 1 h 512"/>
                  <a:gd name="T98" fmla="*/ 197 w 513"/>
                  <a:gd name="T99" fmla="*/ 30 h 512"/>
                  <a:gd name="T100" fmla="*/ 176 w 513"/>
                  <a:gd name="T101" fmla="*/ 36 h 512"/>
                  <a:gd name="T102" fmla="*/ 407 w 513"/>
                  <a:gd name="T103" fmla="*/ 207 h 512"/>
                  <a:gd name="T104" fmla="*/ 106 w 513"/>
                  <a:gd name="T105" fmla="*/ 304 h 512"/>
                  <a:gd name="T106" fmla="*/ 407 w 513"/>
                  <a:gd name="T107" fmla="*/ 207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13" h="512">
                    <a:moveTo>
                      <a:pt x="156" y="44"/>
                    </a:moveTo>
                    <a:cubicBezTo>
                      <a:pt x="136" y="29"/>
                      <a:pt x="136" y="29"/>
                      <a:pt x="136" y="29"/>
                    </a:cubicBezTo>
                    <a:cubicBezTo>
                      <a:pt x="137" y="55"/>
                      <a:pt x="137" y="55"/>
                      <a:pt x="137" y="55"/>
                    </a:cubicBezTo>
                    <a:cubicBezTo>
                      <a:pt x="137" y="64"/>
                      <a:pt x="127" y="70"/>
                      <a:pt x="119" y="66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4" y="89"/>
                      <a:pt x="96" y="97"/>
                      <a:pt x="87" y="95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6" y="120"/>
                      <a:pt x="69" y="129"/>
                      <a:pt x="60" y="129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54" y="156"/>
                      <a:pt x="49" y="166"/>
                      <a:pt x="40" y="167"/>
                    </a:cubicBezTo>
                    <a:cubicBezTo>
                      <a:pt x="15" y="170"/>
                      <a:pt x="15" y="170"/>
                      <a:pt x="15" y="170"/>
                    </a:cubicBezTo>
                    <a:cubicBezTo>
                      <a:pt x="32" y="188"/>
                      <a:pt x="32" y="188"/>
                      <a:pt x="32" y="188"/>
                    </a:cubicBezTo>
                    <a:cubicBezTo>
                      <a:pt x="39" y="194"/>
                      <a:pt x="36" y="206"/>
                      <a:pt x="27" y="208"/>
                    </a:cubicBezTo>
                    <a:cubicBezTo>
                      <a:pt x="3" y="216"/>
                      <a:pt x="3" y="216"/>
                      <a:pt x="3" y="216"/>
                    </a:cubicBezTo>
                    <a:cubicBezTo>
                      <a:pt x="24" y="230"/>
                      <a:pt x="24" y="230"/>
                      <a:pt x="24" y="230"/>
                    </a:cubicBezTo>
                    <a:cubicBezTo>
                      <a:pt x="32" y="235"/>
                      <a:pt x="31" y="247"/>
                      <a:pt x="22" y="251"/>
                    </a:cubicBezTo>
                    <a:cubicBezTo>
                      <a:pt x="0" y="263"/>
                      <a:pt x="0" y="263"/>
                      <a:pt x="0" y="263"/>
                    </a:cubicBezTo>
                    <a:cubicBezTo>
                      <a:pt x="23" y="273"/>
                      <a:pt x="23" y="273"/>
                      <a:pt x="23" y="273"/>
                    </a:cubicBezTo>
                    <a:cubicBezTo>
                      <a:pt x="32" y="277"/>
                      <a:pt x="33" y="289"/>
                      <a:pt x="26" y="294"/>
                    </a:cubicBezTo>
                    <a:cubicBezTo>
                      <a:pt x="6" y="310"/>
                      <a:pt x="6" y="310"/>
                      <a:pt x="6" y="310"/>
                    </a:cubicBezTo>
                    <a:cubicBezTo>
                      <a:pt x="30" y="316"/>
                      <a:pt x="30" y="316"/>
                      <a:pt x="30" y="316"/>
                    </a:cubicBezTo>
                    <a:cubicBezTo>
                      <a:pt x="39" y="318"/>
                      <a:pt x="43" y="329"/>
                      <a:pt x="37" y="336"/>
                    </a:cubicBezTo>
                    <a:cubicBezTo>
                      <a:pt x="20" y="355"/>
                      <a:pt x="20" y="355"/>
                      <a:pt x="20" y="355"/>
                    </a:cubicBezTo>
                    <a:cubicBezTo>
                      <a:pt x="45" y="356"/>
                      <a:pt x="45" y="356"/>
                      <a:pt x="45" y="356"/>
                    </a:cubicBezTo>
                    <a:cubicBezTo>
                      <a:pt x="54" y="357"/>
                      <a:pt x="60" y="367"/>
                      <a:pt x="55" y="375"/>
                    </a:cubicBezTo>
                    <a:cubicBezTo>
                      <a:pt x="42" y="397"/>
                      <a:pt x="42" y="397"/>
                      <a:pt x="42" y="397"/>
                    </a:cubicBezTo>
                    <a:cubicBezTo>
                      <a:pt x="67" y="393"/>
                      <a:pt x="67" y="393"/>
                      <a:pt x="67" y="393"/>
                    </a:cubicBezTo>
                    <a:cubicBezTo>
                      <a:pt x="76" y="392"/>
                      <a:pt x="84" y="401"/>
                      <a:pt x="80" y="410"/>
                    </a:cubicBezTo>
                    <a:cubicBezTo>
                      <a:pt x="72" y="434"/>
                      <a:pt x="72" y="434"/>
                      <a:pt x="72" y="434"/>
                    </a:cubicBezTo>
                    <a:cubicBezTo>
                      <a:pt x="96" y="426"/>
                      <a:pt x="96" y="426"/>
                      <a:pt x="96" y="426"/>
                    </a:cubicBezTo>
                    <a:cubicBezTo>
                      <a:pt x="105" y="423"/>
                      <a:pt x="113" y="430"/>
                      <a:pt x="112" y="440"/>
                    </a:cubicBezTo>
                    <a:cubicBezTo>
                      <a:pt x="108" y="465"/>
                      <a:pt x="108" y="465"/>
                      <a:pt x="108" y="465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8" y="448"/>
                      <a:pt x="148" y="454"/>
                      <a:pt x="148" y="463"/>
                    </a:cubicBezTo>
                    <a:cubicBezTo>
                      <a:pt x="148" y="488"/>
                      <a:pt x="148" y="488"/>
                      <a:pt x="148" y="488"/>
                    </a:cubicBezTo>
                    <a:cubicBezTo>
                      <a:pt x="168" y="472"/>
                      <a:pt x="168" y="472"/>
                      <a:pt x="168" y="472"/>
                    </a:cubicBezTo>
                    <a:cubicBezTo>
                      <a:pt x="175" y="466"/>
                      <a:pt x="186" y="470"/>
                      <a:pt x="188" y="479"/>
                    </a:cubicBezTo>
                    <a:cubicBezTo>
                      <a:pt x="193" y="504"/>
                      <a:pt x="193" y="504"/>
                      <a:pt x="193" y="504"/>
                    </a:cubicBezTo>
                    <a:cubicBezTo>
                      <a:pt x="209" y="485"/>
                      <a:pt x="209" y="485"/>
                      <a:pt x="209" y="485"/>
                    </a:cubicBezTo>
                    <a:cubicBezTo>
                      <a:pt x="215" y="478"/>
                      <a:pt x="227" y="479"/>
                      <a:pt x="230" y="488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52" y="490"/>
                      <a:pt x="252" y="490"/>
                      <a:pt x="252" y="490"/>
                    </a:cubicBezTo>
                    <a:cubicBezTo>
                      <a:pt x="257" y="481"/>
                      <a:pt x="268" y="481"/>
                      <a:pt x="273" y="489"/>
                    </a:cubicBezTo>
                    <a:cubicBezTo>
                      <a:pt x="287" y="510"/>
                      <a:pt x="287" y="510"/>
                      <a:pt x="287" y="510"/>
                    </a:cubicBezTo>
                    <a:cubicBezTo>
                      <a:pt x="295" y="486"/>
                      <a:pt x="295" y="486"/>
                      <a:pt x="295" y="486"/>
                    </a:cubicBezTo>
                    <a:cubicBezTo>
                      <a:pt x="298" y="477"/>
                      <a:pt x="310" y="475"/>
                      <a:pt x="316" y="482"/>
                    </a:cubicBezTo>
                    <a:cubicBezTo>
                      <a:pt x="333" y="500"/>
                      <a:pt x="333" y="500"/>
                      <a:pt x="333" y="500"/>
                    </a:cubicBezTo>
                    <a:cubicBezTo>
                      <a:pt x="337" y="475"/>
                      <a:pt x="337" y="475"/>
                      <a:pt x="337" y="475"/>
                    </a:cubicBezTo>
                    <a:cubicBezTo>
                      <a:pt x="338" y="466"/>
                      <a:pt x="349" y="462"/>
                      <a:pt x="357" y="467"/>
                    </a:cubicBezTo>
                    <a:cubicBezTo>
                      <a:pt x="377" y="482"/>
                      <a:pt x="377" y="482"/>
                      <a:pt x="377" y="482"/>
                    </a:cubicBezTo>
                    <a:cubicBezTo>
                      <a:pt x="376" y="457"/>
                      <a:pt x="376" y="457"/>
                      <a:pt x="376" y="457"/>
                    </a:cubicBezTo>
                    <a:cubicBezTo>
                      <a:pt x="376" y="447"/>
                      <a:pt x="385" y="441"/>
                      <a:pt x="394" y="445"/>
                    </a:cubicBezTo>
                    <a:cubicBezTo>
                      <a:pt x="417" y="456"/>
                      <a:pt x="417" y="456"/>
                      <a:pt x="417" y="456"/>
                    </a:cubicBezTo>
                    <a:cubicBezTo>
                      <a:pt x="411" y="431"/>
                      <a:pt x="411" y="431"/>
                      <a:pt x="411" y="431"/>
                    </a:cubicBezTo>
                    <a:cubicBezTo>
                      <a:pt x="409" y="422"/>
                      <a:pt x="417" y="414"/>
                      <a:pt x="426" y="417"/>
                    </a:cubicBezTo>
                    <a:cubicBezTo>
                      <a:pt x="451" y="423"/>
                      <a:pt x="451" y="423"/>
                      <a:pt x="451" y="423"/>
                    </a:cubicBezTo>
                    <a:cubicBezTo>
                      <a:pt x="441" y="400"/>
                      <a:pt x="441" y="400"/>
                      <a:pt x="441" y="400"/>
                    </a:cubicBezTo>
                    <a:cubicBezTo>
                      <a:pt x="437" y="391"/>
                      <a:pt x="444" y="382"/>
                      <a:pt x="453" y="383"/>
                    </a:cubicBezTo>
                    <a:cubicBezTo>
                      <a:pt x="478" y="385"/>
                      <a:pt x="478" y="385"/>
                      <a:pt x="478" y="385"/>
                    </a:cubicBezTo>
                    <a:cubicBezTo>
                      <a:pt x="464" y="364"/>
                      <a:pt x="464" y="364"/>
                      <a:pt x="464" y="364"/>
                    </a:cubicBezTo>
                    <a:cubicBezTo>
                      <a:pt x="459" y="356"/>
                      <a:pt x="464" y="345"/>
                      <a:pt x="473" y="344"/>
                    </a:cubicBezTo>
                    <a:cubicBezTo>
                      <a:pt x="498" y="342"/>
                      <a:pt x="498" y="342"/>
                      <a:pt x="498" y="342"/>
                    </a:cubicBezTo>
                    <a:cubicBezTo>
                      <a:pt x="480" y="324"/>
                      <a:pt x="480" y="324"/>
                      <a:pt x="480" y="324"/>
                    </a:cubicBezTo>
                    <a:cubicBezTo>
                      <a:pt x="474" y="317"/>
                      <a:pt x="476" y="306"/>
                      <a:pt x="485" y="303"/>
                    </a:cubicBezTo>
                    <a:cubicBezTo>
                      <a:pt x="510" y="296"/>
                      <a:pt x="510" y="296"/>
                      <a:pt x="510" y="296"/>
                    </a:cubicBezTo>
                    <a:cubicBezTo>
                      <a:pt x="489" y="281"/>
                      <a:pt x="489" y="281"/>
                      <a:pt x="489" y="281"/>
                    </a:cubicBezTo>
                    <a:cubicBezTo>
                      <a:pt x="481" y="276"/>
                      <a:pt x="482" y="264"/>
                      <a:pt x="490" y="260"/>
                    </a:cubicBezTo>
                    <a:cubicBezTo>
                      <a:pt x="513" y="249"/>
                      <a:pt x="513" y="249"/>
                      <a:pt x="513" y="249"/>
                    </a:cubicBezTo>
                    <a:cubicBezTo>
                      <a:pt x="490" y="238"/>
                      <a:pt x="490" y="238"/>
                      <a:pt x="490" y="238"/>
                    </a:cubicBezTo>
                    <a:cubicBezTo>
                      <a:pt x="481" y="234"/>
                      <a:pt x="480" y="223"/>
                      <a:pt x="487" y="217"/>
                    </a:cubicBezTo>
                    <a:cubicBezTo>
                      <a:pt x="507" y="202"/>
                      <a:pt x="507" y="202"/>
                      <a:pt x="507" y="202"/>
                    </a:cubicBezTo>
                    <a:cubicBezTo>
                      <a:pt x="482" y="196"/>
                      <a:pt x="482" y="196"/>
                      <a:pt x="482" y="196"/>
                    </a:cubicBezTo>
                    <a:cubicBezTo>
                      <a:pt x="473" y="193"/>
                      <a:pt x="470" y="182"/>
                      <a:pt x="476" y="175"/>
                    </a:cubicBezTo>
                    <a:cubicBezTo>
                      <a:pt x="493" y="156"/>
                      <a:pt x="493" y="156"/>
                      <a:pt x="493" y="156"/>
                    </a:cubicBezTo>
                    <a:cubicBezTo>
                      <a:pt x="468" y="155"/>
                      <a:pt x="468" y="155"/>
                      <a:pt x="468" y="155"/>
                    </a:cubicBezTo>
                    <a:cubicBezTo>
                      <a:pt x="458" y="155"/>
                      <a:pt x="453" y="144"/>
                      <a:pt x="458" y="136"/>
                    </a:cubicBezTo>
                    <a:cubicBezTo>
                      <a:pt x="471" y="115"/>
                      <a:pt x="471" y="115"/>
                      <a:pt x="471" y="115"/>
                    </a:cubicBezTo>
                    <a:cubicBezTo>
                      <a:pt x="445" y="118"/>
                      <a:pt x="445" y="118"/>
                      <a:pt x="445" y="118"/>
                    </a:cubicBezTo>
                    <a:cubicBezTo>
                      <a:pt x="436" y="119"/>
                      <a:pt x="429" y="110"/>
                      <a:pt x="432" y="101"/>
                    </a:cubicBezTo>
                    <a:cubicBezTo>
                      <a:pt x="441" y="78"/>
                      <a:pt x="441" y="78"/>
                      <a:pt x="441" y="78"/>
                    </a:cubicBezTo>
                    <a:cubicBezTo>
                      <a:pt x="417" y="86"/>
                      <a:pt x="417" y="86"/>
                      <a:pt x="417" y="86"/>
                    </a:cubicBezTo>
                    <a:cubicBezTo>
                      <a:pt x="408" y="89"/>
                      <a:pt x="399" y="81"/>
                      <a:pt x="401" y="72"/>
                    </a:cubicBezTo>
                    <a:cubicBezTo>
                      <a:pt x="405" y="47"/>
                      <a:pt x="405" y="47"/>
                      <a:pt x="405" y="47"/>
                    </a:cubicBezTo>
                    <a:cubicBezTo>
                      <a:pt x="383" y="59"/>
                      <a:pt x="383" y="59"/>
                      <a:pt x="383" y="59"/>
                    </a:cubicBezTo>
                    <a:cubicBezTo>
                      <a:pt x="375" y="63"/>
                      <a:pt x="365" y="58"/>
                      <a:pt x="365" y="48"/>
                    </a:cubicBezTo>
                    <a:cubicBezTo>
                      <a:pt x="364" y="23"/>
                      <a:pt x="364" y="23"/>
                      <a:pt x="364" y="23"/>
                    </a:cubicBezTo>
                    <a:cubicBezTo>
                      <a:pt x="345" y="39"/>
                      <a:pt x="345" y="39"/>
                      <a:pt x="345" y="39"/>
                    </a:cubicBezTo>
                    <a:cubicBezTo>
                      <a:pt x="337" y="45"/>
                      <a:pt x="326" y="41"/>
                      <a:pt x="325" y="32"/>
                    </a:cubicBezTo>
                    <a:cubicBezTo>
                      <a:pt x="320" y="7"/>
                      <a:pt x="320" y="7"/>
                      <a:pt x="320" y="7"/>
                    </a:cubicBezTo>
                    <a:cubicBezTo>
                      <a:pt x="303" y="27"/>
                      <a:pt x="303" y="27"/>
                      <a:pt x="303" y="27"/>
                    </a:cubicBezTo>
                    <a:cubicBezTo>
                      <a:pt x="297" y="34"/>
                      <a:pt x="286" y="32"/>
                      <a:pt x="282" y="23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60" y="22"/>
                      <a:pt x="260" y="22"/>
                      <a:pt x="260" y="22"/>
                    </a:cubicBezTo>
                    <a:cubicBezTo>
                      <a:pt x="256" y="30"/>
                      <a:pt x="244" y="30"/>
                      <a:pt x="239" y="2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17" y="25"/>
                      <a:pt x="217" y="25"/>
                      <a:pt x="217" y="25"/>
                    </a:cubicBezTo>
                    <a:cubicBezTo>
                      <a:pt x="214" y="34"/>
                      <a:pt x="203" y="36"/>
                      <a:pt x="197" y="30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6" y="36"/>
                      <a:pt x="176" y="36"/>
                      <a:pt x="176" y="36"/>
                    </a:cubicBezTo>
                    <a:cubicBezTo>
                      <a:pt x="174" y="45"/>
                      <a:pt x="164" y="50"/>
                      <a:pt x="156" y="44"/>
                    </a:cubicBezTo>
                    <a:close/>
                    <a:moveTo>
                      <a:pt x="407" y="207"/>
                    </a:moveTo>
                    <a:cubicBezTo>
                      <a:pt x="434" y="290"/>
                      <a:pt x="388" y="379"/>
                      <a:pt x="305" y="406"/>
                    </a:cubicBezTo>
                    <a:cubicBezTo>
                      <a:pt x="222" y="433"/>
                      <a:pt x="133" y="387"/>
                      <a:pt x="106" y="304"/>
                    </a:cubicBezTo>
                    <a:cubicBezTo>
                      <a:pt x="79" y="221"/>
                      <a:pt x="125" y="132"/>
                      <a:pt x="208" y="105"/>
                    </a:cubicBezTo>
                    <a:cubicBezTo>
                      <a:pt x="291" y="78"/>
                      <a:pt x="380" y="124"/>
                      <a:pt x="407" y="2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Freeform 53"/>
              <p:cNvSpPr>
                <a:spLocks noEditPoints="1"/>
              </p:cNvSpPr>
              <p:nvPr/>
            </p:nvSpPr>
            <p:spPr bwMode="auto">
              <a:xfrm>
                <a:off x="5932150" y="2976348"/>
                <a:ext cx="426710" cy="482589"/>
              </a:xfrm>
              <a:custGeom>
                <a:avLst/>
                <a:gdLst>
                  <a:gd name="T0" fmla="*/ 20 w 78"/>
                  <a:gd name="T1" fmla="*/ 7 h 88"/>
                  <a:gd name="T2" fmla="*/ 20 w 78"/>
                  <a:gd name="T3" fmla="*/ 11 h 88"/>
                  <a:gd name="T4" fmla="*/ 5 w 78"/>
                  <a:gd name="T5" fmla="*/ 6 h 88"/>
                  <a:gd name="T6" fmla="*/ 1 w 78"/>
                  <a:gd name="T7" fmla="*/ 8 h 88"/>
                  <a:gd name="T8" fmla="*/ 0 w 78"/>
                  <a:gd name="T9" fmla="*/ 20 h 88"/>
                  <a:gd name="T10" fmla="*/ 3 w 78"/>
                  <a:gd name="T11" fmla="*/ 38 h 88"/>
                  <a:gd name="T12" fmla="*/ 17 w 78"/>
                  <a:gd name="T13" fmla="*/ 49 h 88"/>
                  <a:gd name="T14" fmla="*/ 20 w 78"/>
                  <a:gd name="T15" fmla="*/ 50 h 88"/>
                  <a:gd name="T16" fmla="*/ 20 w 78"/>
                  <a:gd name="T17" fmla="*/ 49 h 88"/>
                  <a:gd name="T18" fmla="*/ 31 w 78"/>
                  <a:gd name="T19" fmla="*/ 52 h 88"/>
                  <a:gd name="T20" fmla="*/ 31 w 78"/>
                  <a:gd name="T21" fmla="*/ 64 h 88"/>
                  <a:gd name="T22" fmla="*/ 27 w 78"/>
                  <a:gd name="T23" fmla="*/ 64 h 88"/>
                  <a:gd name="T24" fmla="*/ 27 w 78"/>
                  <a:gd name="T25" fmla="*/ 68 h 88"/>
                  <a:gd name="T26" fmla="*/ 15 w 78"/>
                  <a:gd name="T27" fmla="*/ 68 h 88"/>
                  <a:gd name="T28" fmla="*/ 15 w 78"/>
                  <a:gd name="T29" fmla="*/ 88 h 88"/>
                  <a:gd name="T30" fmla="*/ 64 w 78"/>
                  <a:gd name="T31" fmla="*/ 88 h 88"/>
                  <a:gd name="T32" fmla="*/ 64 w 78"/>
                  <a:gd name="T33" fmla="*/ 68 h 88"/>
                  <a:gd name="T34" fmla="*/ 52 w 78"/>
                  <a:gd name="T35" fmla="*/ 68 h 88"/>
                  <a:gd name="T36" fmla="*/ 52 w 78"/>
                  <a:gd name="T37" fmla="*/ 64 h 88"/>
                  <a:gd name="T38" fmla="*/ 47 w 78"/>
                  <a:gd name="T39" fmla="*/ 64 h 88"/>
                  <a:gd name="T40" fmla="*/ 47 w 78"/>
                  <a:gd name="T41" fmla="*/ 52 h 88"/>
                  <a:gd name="T42" fmla="*/ 58 w 78"/>
                  <a:gd name="T43" fmla="*/ 49 h 88"/>
                  <a:gd name="T44" fmla="*/ 58 w 78"/>
                  <a:gd name="T45" fmla="*/ 50 h 88"/>
                  <a:gd name="T46" fmla="*/ 61 w 78"/>
                  <a:gd name="T47" fmla="*/ 49 h 88"/>
                  <a:gd name="T48" fmla="*/ 75 w 78"/>
                  <a:gd name="T49" fmla="*/ 38 h 88"/>
                  <a:gd name="T50" fmla="*/ 78 w 78"/>
                  <a:gd name="T51" fmla="*/ 20 h 88"/>
                  <a:gd name="T52" fmla="*/ 77 w 78"/>
                  <a:gd name="T53" fmla="*/ 8 h 88"/>
                  <a:gd name="T54" fmla="*/ 73 w 78"/>
                  <a:gd name="T55" fmla="*/ 6 h 88"/>
                  <a:gd name="T56" fmla="*/ 58 w 78"/>
                  <a:gd name="T57" fmla="*/ 11 h 88"/>
                  <a:gd name="T58" fmla="*/ 58 w 78"/>
                  <a:gd name="T59" fmla="*/ 7 h 88"/>
                  <a:gd name="T60" fmla="*/ 60 w 78"/>
                  <a:gd name="T61" fmla="*/ 7 h 88"/>
                  <a:gd name="T62" fmla="*/ 60 w 78"/>
                  <a:gd name="T63" fmla="*/ 0 h 88"/>
                  <a:gd name="T64" fmla="*/ 17 w 78"/>
                  <a:gd name="T65" fmla="*/ 0 h 88"/>
                  <a:gd name="T66" fmla="*/ 17 w 78"/>
                  <a:gd name="T67" fmla="*/ 7 h 88"/>
                  <a:gd name="T68" fmla="*/ 20 w 78"/>
                  <a:gd name="T69" fmla="*/ 7 h 88"/>
                  <a:gd name="T70" fmla="*/ 63 w 78"/>
                  <a:gd name="T71" fmla="*/ 42 h 88"/>
                  <a:gd name="T72" fmla="*/ 59 w 78"/>
                  <a:gd name="T73" fmla="*/ 20 h 88"/>
                  <a:gd name="T74" fmla="*/ 61 w 78"/>
                  <a:gd name="T75" fmla="*/ 22 h 88"/>
                  <a:gd name="T76" fmla="*/ 66 w 78"/>
                  <a:gd name="T77" fmla="*/ 18 h 88"/>
                  <a:gd name="T78" fmla="*/ 64 w 78"/>
                  <a:gd name="T79" fmla="*/ 16 h 88"/>
                  <a:gd name="T80" fmla="*/ 71 w 78"/>
                  <a:gd name="T81" fmla="*/ 13 h 88"/>
                  <a:gd name="T82" fmla="*/ 72 w 78"/>
                  <a:gd name="T83" fmla="*/ 20 h 88"/>
                  <a:gd name="T84" fmla="*/ 69 w 78"/>
                  <a:gd name="T85" fmla="*/ 36 h 88"/>
                  <a:gd name="T86" fmla="*/ 63 w 78"/>
                  <a:gd name="T87" fmla="*/ 42 h 88"/>
                  <a:gd name="T88" fmla="*/ 19 w 78"/>
                  <a:gd name="T89" fmla="*/ 20 h 88"/>
                  <a:gd name="T90" fmla="*/ 15 w 78"/>
                  <a:gd name="T91" fmla="*/ 42 h 88"/>
                  <a:gd name="T92" fmla="*/ 9 w 78"/>
                  <a:gd name="T93" fmla="*/ 36 h 88"/>
                  <a:gd name="T94" fmla="*/ 6 w 78"/>
                  <a:gd name="T95" fmla="*/ 20 h 88"/>
                  <a:gd name="T96" fmla="*/ 7 w 78"/>
                  <a:gd name="T97" fmla="*/ 13 h 88"/>
                  <a:gd name="T98" fmla="*/ 14 w 78"/>
                  <a:gd name="T99" fmla="*/ 16 h 88"/>
                  <a:gd name="T100" fmla="*/ 12 w 78"/>
                  <a:gd name="T101" fmla="*/ 18 h 88"/>
                  <a:gd name="T102" fmla="*/ 17 w 78"/>
                  <a:gd name="T103" fmla="*/ 22 h 88"/>
                  <a:gd name="T104" fmla="*/ 19 w 78"/>
                  <a:gd name="T105" fmla="*/ 20 h 88"/>
                  <a:gd name="T106" fmla="*/ 32 w 78"/>
                  <a:gd name="T107" fmla="*/ 10 h 88"/>
                  <a:gd name="T108" fmla="*/ 32 w 78"/>
                  <a:gd name="T109" fmla="*/ 45 h 88"/>
                  <a:gd name="T110" fmla="*/ 25 w 78"/>
                  <a:gd name="T111" fmla="*/ 41 h 88"/>
                  <a:gd name="T112" fmla="*/ 28 w 78"/>
                  <a:gd name="T113" fmla="*/ 14 h 88"/>
                  <a:gd name="T114" fmla="*/ 28 w 78"/>
                  <a:gd name="T115" fmla="*/ 10 h 88"/>
                  <a:gd name="T116" fmla="*/ 32 w 78"/>
                  <a:gd name="T117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" h="88">
                    <a:moveTo>
                      <a:pt x="20" y="7"/>
                    </a:moveTo>
                    <a:cubicBezTo>
                      <a:pt x="20" y="8"/>
                      <a:pt x="21" y="10"/>
                      <a:pt x="20" y="1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1"/>
                      <a:pt x="0" y="16"/>
                      <a:pt x="0" y="20"/>
                    </a:cubicBezTo>
                    <a:cubicBezTo>
                      <a:pt x="0" y="26"/>
                      <a:pt x="1" y="33"/>
                      <a:pt x="3" y="38"/>
                    </a:cubicBezTo>
                    <a:cubicBezTo>
                      <a:pt x="6" y="44"/>
                      <a:pt x="10" y="48"/>
                      <a:pt x="17" y="49"/>
                    </a:cubicBezTo>
                    <a:cubicBezTo>
                      <a:pt x="18" y="50"/>
                      <a:pt x="19" y="50"/>
                      <a:pt x="20" y="50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51"/>
                      <a:pt x="26" y="52"/>
                      <a:pt x="31" y="52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52" y="52"/>
                      <a:pt x="56" y="51"/>
                      <a:pt x="58" y="4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9" y="50"/>
                      <a:pt x="60" y="50"/>
                      <a:pt x="61" y="49"/>
                    </a:cubicBezTo>
                    <a:cubicBezTo>
                      <a:pt x="68" y="48"/>
                      <a:pt x="72" y="44"/>
                      <a:pt x="75" y="38"/>
                    </a:cubicBezTo>
                    <a:cubicBezTo>
                      <a:pt x="77" y="33"/>
                      <a:pt x="78" y="26"/>
                      <a:pt x="78" y="20"/>
                    </a:cubicBezTo>
                    <a:cubicBezTo>
                      <a:pt x="78" y="16"/>
                      <a:pt x="78" y="11"/>
                      <a:pt x="77" y="8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0"/>
                      <a:pt x="58" y="8"/>
                      <a:pt x="58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0" y="7"/>
                      <a:pt x="20" y="7"/>
                      <a:pt x="20" y="7"/>
                    </a:cubicBezTo>
                    <a:close/>
                    <a:moveTo>
                      <a:pt x="63" y="42"/>
                    </a:moveTo>
                    <a:cubicBezTo>
                      <a:pt x="64" y="36"/>
                      <a:pt x="60" y="28"/>
                      <a:pt x="59" y="20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5"/>
                      <a:pt x="72" y="18"/>
                      <a:pt x="72" y="20"/>
                    </a:cubicBezTo>
                    <a:cubicBezTo>
                      <a:pt x="71" y="26"/>
                      <a:pt x="71" y="31"/>
                      <a:pt x="69" y="36"/>
                    </a:cubicBezTo>
                    <a:cubicBezTo>
                      <a:pt x="67" y="39"/>
                      <a:pt x="65" y="41"/>
                      <a:pt x="63" y="42"/>
                    </a:cubicBezTo>
                    <a:close/>
                    <a:moveTo>
                      <a:pt x="19" y="20"/>
                    </a:moveTo>
                    <a:cubicBezTo>
                      <a:pt x="17" y="28"/>
                      <a:pt x="14" y="36"/>
                      <a:pt x="15" y="42"/>
                    </a:cubicBezTo>
                    <a:cubicBezTo>
                      <a:pt x="13" y="41"/>
                      <a:pt x="11" y="39"/>
                      <a:pt x="9" y="36"/>
                    </a:cubicBezTo>
                    <a:cubicBezTo>
                      <a:pt x="7" y="31"/>
                      <a:pt x="6" y="26"/>
                      <a:pt x="6" y="20"/>
                    </a:cubicBezTo>
                    <a:cubicBezTo>
                      <a:pt x="6" y="18"/>
                      <a:pt x="6" y="15"/>
                      <a:pt x="7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20"/>
                      <a:pt x="19" y="20"/>
                      <a:pt x="19" y="20"/>
                    </a:cubicBezTo>
                    <a:close/>
                    <a:moveTo>
                      <a:pt x="32" y="10"/>
                    </a:move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27" y="45"/>
                      <a:pt x="25" y="41"/>
                    </a:cubicBezTo>
                    <a:cubicBezTo>
                      <a:pt x="24" y="37"/>
                      <a:pt x="28" y="16"/>
                      <a:pt x="28" y="14"/>
                    </a:cubicBezTo>
                    <a:cubicBezTo>
                      <a:pt x="28" y="13"/>
                      <a:pt x="28" y="10"/>
                      <a:pt x="28" y="10"/>
                    </a:cubicBezTo>
                    <a:lnTo>
                      <a:pt x="32" y="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40"/>
            <p:cNvGrpSpPr/>
            <p:nvPr/>
          </p:nvGrpSpPr>
          <p:grpSpPr>
            <a:xfrm>
              <a:off x="897773" y="2284673"/>
              <a:ext cx="3102977" cy="1245554"/>
              <a:chOff x="897773" y="2284673"/>
              <a:chExt cx="3102977" cy="1245554"/>
            </a:xfrm>
          </p:grpSpPr>
          <p:sp>
            <p:nvSpPr>
              <p:cNvPr id="77" name="TextBox 58"/>
              <p:cNvSpPr txBox="1"/>
              <p:nvPr/>
            </p:nvSpPr>
            <p:spPr>
              <a:xfrm>
                <a:off x="1655747" y="2284673"/>
                <a:ext cx="1626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1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、顶层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设计</a:t>
                </a:r>
              </a:p>
              <a:p>
                <a:pPr algn="ctr"/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Rectangle 59"/>
              <p:cNvSpPr/>
              <p:nvPr/>
            </p:nvSpPr>
            <p:spPr>
              <a:xfrm>
                <a:off x="897773" y="2637675"/>
                <a:ext cx="3102977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立项申报制订</a:t>
                </a:r>
                <a:r>
                  <a:rPr lang="zh-CN" altLang="en-US" sz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、修订规划方案、立项申报书</a:t>
                </a:r>
                <a:endParaRPr lang="en-US" altLang="zh-CN" sz="1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8" name="Group 60"/>
            <p:cNvGrpSpPr/>
            <p:nvPr/>
          </p:nvGrpSpPr>
          <p:grpSpPr>
            <a:xfrm>
              <a:off x="1951067" y="1909742"/>
              <a:ext cx="277647" cy="276818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75" name="Oval 61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62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41"/>
            <p:cNvGrpSpPr/>
            <p:nvPr/>
          </p:nvGrpSpPr>
          <p:grpSpPr>
            <a:xfrm>
              <a:off x="897773" y="3828710"/>
              <a:ext cx="2494442" cy="698097"/>
              <a:chOff x="897773" y="3828710"/>
              <a:chExt cx="2494442" cy="698097"/>
            </a:xfrm>
          </p:grpSpPr>
          <p:sp>
            <p:nvSpPr>
              <p:cNvPr id="73" name="TextBox 63"/>
              <p:cNvSpPr txBox="1"/>
              <p:nvPr/>
            </p:nvSpPr>
            <p:spPr>
              <a:xfrm>
                <a:off x="1349147" y="3828710"/>
                <a:ext cx="1481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、方案设计</a:t>
                </a:r>
                <a:endParaRPr lang="en-GB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4" name="Rectangle 64"/>
              <p:cNvSpPr/>
              <p:nvPr/>
            </p:nvSpPr>
            <p:spPr>
              <a:xfrm>
                <a:off x="897773" y="4181713"/>
                <a:ext cx="2494442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29355">
                  <a:lnSpc>
                    <a:spcPct val="130000"/>
                  </a:lnSpc>
                  <a:defRPr/>
                </a:pPr>
                <a:r>
                  <a:rPr lang="zh-CN" altLang="en-US" sz="140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制订</a:t>
                </a:r>
                <a:r>
                  <a:rPr lang="zh-CN" altLang="en-US" sz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、修订建设方案、任务书</a:t>
                </a:r>
                <a:endParaRPr lang="en-US" altLang="zh-CN" sz="1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0" name="Group 65"/>
            <p:cNvGrpSpPr/>
            <p:nvPr/>
          </p:nvGrpSpPr>
          <p:grpSpPr>
            <a:xfrm>
              <a:off x="1951067" y="3453780"/>
              <a:ext cx="277647" cy="276818"/>
              <a:chOff x="2138511" y="2464802"/>
              <a:chExt cx="354012" cy="352956"/>
            </a:xfrm>
            <a:solidFill>
              <a:schemeClr val="accent2"/>
            </a:solidFill>
          </p:grpSpPr>
          <p:sp>
            <p:nvSpPr>
              <p:cNvPr id="71" name="Oval 66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67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" name="Group 52"/>
            <p:cNvGrpSpPr/>
            <p:nvPr/>
          </p:nvGrpSpPr>
          <p:grpSpPr>
            <a:xfrm>
              <a:off x="897773" y="5332293"/>
              <a:ext cx="2384237" cy="699791"/>
              <a:chOff x="897773" y="5332293"/>
              <a:chExt cx="2384237" cy="699791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1128703" y="5332293"/>
                <a:ext cx="1943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3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、建设流程培训</a:t>
                </a:r>
                <a:endParaRPr lang="en-GB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897773" y="5724307"/>
                <a:ext cx="238423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40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</a:t>
                </a:r>
                <a:r>
                  <a:rPr lang="zh-CN" altLang="en-US" sz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建设流程</a:t>
                </a:r>
                <a:r>
                  <a:rPr lang="zh-CN" altLang="en-US" sz="140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</a:t>
                </a:r>
                <a:endParaRPr lang="en-GB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Group 70"/>
            <p:cNvGrpSpPr/>
            <p:nvPr/>
          </p:nvGrpSpPr>
          <p:grpSpPr>
            <a:xfrm>
              <a:off x="1951067" y="4996374"/>
              <a:ext cx="277647" cy="276818"/>
              <a:chOff x="2138511" y="2464802"/>
              <a:chExt cx="354012" cy="352956"/>
            </a:xfrm>
            <a:solidFill>
              <a:schemeClr val="accent3"/>
            </a:solidFill>
          </p:grpSpPr>
          <p:sp>
            <p:nvSpPr>
              <p:cNvPr id="67" name="Oval 71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72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74"/>
            <p:cNvGrpSpPr/>
            <p:nvPr/>
          </p:nvGrpSpPr>
          <p:grpSpPr>
            <a:xfrm>
              <a:off x="9907712" y="3446766"/>
              <a:ext cx="277647" cy="276818"/>
              <a:chOff x="2138511" y="2464802"/>
              <a:chExt cx="354012" cy="352956"/>
            </a:xfrm>
            <a:solidFill>
              <a:schemeClr val="accent4"/>
            </a:solidFill>
          </p:grpSpPr>
          <p:sp>
            <p:nvSpPr>
              <p:cNvPr id="65" name="Oval 75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76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oup 43"/>
            <p:cNvGrpSpPr/>
            <p:nvPr/>
          </p:nvGrpSpPr>
          <p:grpSpPr>
            <a:xfrm>
              <a:off x="8854418" y="5365734"/>
              <a:ext cx="2384237" cy="1091667"/>
              <a:chOff x="8854418" y="5365734"/>
              <a:chExt cx="2384237" cy="1091667"/>
            </a:xfrm>
          </p:grpSpPr>
          <p:sp>
            <p:nvSpPr>
              <p:cNvPr id="63" name="TextBox 77"/>
              <p:cNvSpPr txBox="1"/>
              <p:nvPr/>
            </p:nvSpPr>
            <p:spPr>
              <a:xfrm>
                <a:off x="9305791" y="5365734"/>
                <a:ext cx="1481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6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、项目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验收</a:t>
                </a:r>
                <a:endParaRPr lang="en-GB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" name="Rectangle 78"/>
              <p:cNvSpPr/>
              <p:nvPr/>
            </p:nvSpPr>
            <p:spPr>
              <a:xfrm>
                <a:off x="8854418" y="5718737"/>
                <a:ext cx="238423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altLang="zh-CN" sz="1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altLang="zh-CN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zh-CN" altLang="en-US" sz="14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成果</a:t>
                </a:r>
                <a:r>
                  <a:rPr lang="zh-CN" altLang="en-US" sz="1400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提炼、优化，项目总结报告、典型案例报告、视频资料和文字材料编制</a:t>
                </a:r>
                <a:endParaRPr lang="en-GB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5" name="Group 79"/>
            <p:cNvGrpSpPr/>
            <p:nvPr/>
          </p:nvGrpSpPr>
          <p:grpSpPr>
            <a:xfrm>
              <a:off x="9907712" y="4990804"/>
              <a:ext cx="277647" cy="276818"/>
              <a:chOff x="2138511" y="2464802"/>
              <a:chExt cx="354012" cy="352956"/>
            </a:xfrm>
            <a:solidFill>
              <a:schemeClr val="tx2"/>
            </a:solidFill>
          </p:grpSpPr>
          <p:sp>
            <p:nvSpPr>
              <p:cNvPr id="59" name="Oval 80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81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6" name="Group 42"/>
            <p:cNvGrpSpPr/>
            <p:nvPr/>
          </p:nvGrpSpPr>
          <p:grpSpPr>
            <a:xfrm>
              <a:off x="8051944" y="3757788"/>
              <a:ext cx="3397106" cy="1866552"/>
              <a:chOff x="8051944" y="3757788"/>
              <a:chExt cx="3397106" cy="1866552"/>
            </a:xfrm>
          </p:grpSpPr>
          <p:sp>
            <p:nvSpPr>
              <p:cNvPr id="57" name="TextBox 73"/>
              <p:cNvSpPr txBox="1"/>
              <p:nvPr/>
            </p:nvSpPr>
            <p:spPr>
              <a:xfrm>
                <a:off x="8799783" y="3757788"/>
                <a:ext cx="264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、统筹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实施</a:t>
                </a:r>
                <a:r>
                  <a:rPr lang="en-US" altLang="zh-CN" b="1" dirty="0">
                    <a:latin typeface="微软雅黑" pitchFamily="34" charset="-122"/>
                    <a:ea typeface="微软雅黑" pitchFamily="34" charset="-122"/>
                  </a:rPr>
                  <a:t>+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产品服务</a:t>
                </a:r>
                <a:endParaRPr lang="en-US" altLang="zh-CN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Rectangle 82"/>
              <p:cNvSpPr/>
              <p:nvPr/>
            </p:nvSpPr>
            <p:spPr>
              <a:xfrm>
                <a:off x="8051944" y="4119313"/>
                <a:ext cx="3397105" cy="1505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29355">
                  <a:lnSpc>
                    <a:spcPct val="130000"/>
                  </a:lnSpc>
                  <a:spcAft>
                    <a:spcPts val="600"/>
                  </a:spcAft>
                  <a:defRPr/>
                </a:pPr>
                <a:r>
                  <a:rPr lang="en-GB" altLang="zh-CN" sz="14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GB" altLang="zh-CN" sz="1400" dirty="0" smtClean="0">
                    <a:latin typeface="微软雅黑" pitchFamily="34" charset="-122"/>
                    <a:ea typeface="微软雅黑" pitchFamily="34" charset="-122"/>
                  </a:rPr>
                  <a:t>    </a:t>
                </a:r>
                <a:r>
                  <a:rPr lang="zh-CN" altLang="en-US" sz="1400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项目建设（</a:t>
                </a:r>
                <a:r>
                  <a:rPr lang="zh-CN" altLang="en-US" sz="1400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调研、方案、人培方案、课程体系、课程教材、教学资源、实训室、师资管理培训、信息化、校园文化、教学诊改等）</a:t>
                </a:r>
                <a:endParaRPr lang="en-US" altLang="zh-CN" sz="14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4" name="Freeform 67"/>
          <p:cNvSpPr>
            <a:spLocks noEditPoints="1"/>
          </p:cNvSpPr>
          <p:nvPr/>
        </p:nvSpPr>
        <p:spPr bwMode="auto">
          <a:xfrm>
            <a:off x="9907711" y="1506881"/>
            <a:ext cx="277647" cy="276818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val 66"/>
          <p:cNvSpPr>
            <a:spLocks noChangeArrowheads="1"/>
          </p:cNvSpPr>
          <p:nvPr/>
        </p:nvSpPr>
        <p:spPr bwMode="auto">
          <a:xfrm>
            <a:off x="9979335" y="1574656"/>
            <a:ext cx="134408" cy="13468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73"/>
          <p:cNvSpPr txBox="1"/>
          <p:nvPr/>
        </p:nvSpPr>
        <p:spPr>
          <a:xfrm>
            <a:off x="9338814" y="18046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、整体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实施</a:t>
            </a:r>
            <a:endParaRPr lang="en-GB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Rectangle 82"/>
          <p:cNvSpPr/>
          <p:nvPr/>
        </p:nvSpPr>
        <p:spPr>
          <a:xfrm>
            <a:off x="8968615" y="2269519"/>
            <a:ext cx="238423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建设的整体实施规划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val 61"/>
          <p:cNvSpPr>
            <a:spLocks noChangeArrowheads="1"/>
          </p:cNvSpPr>
          <p:nvPr/>
        </p:nvSpPr>
        <p:spPr bwMode="auto">
          <a:xfrm>
            <a:off x="7364262" y="5549563"/>
            <a:ext cx="134408" cy="13468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Freeform 62"/>
          <p:cNvSpPr>
            <a:spLocks noEditPoints="1"/>
          </p:cNvSpPr>
          <p:nvPr/>
        </p:nvSpPr>
        <p:spPr bwMode="auto">
          <a:xfrm>
            <a:off x="7297257" y="5467412"/>
            <a:ext cx="277647" cy="276818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73"/>
          <p:cNvSpPr txBox="1"/>
          <p:nvPr/>
        </p:nvSpPr>
        <p:spPr>
          <a:xfrm>
            <a:off x="6617384" y="573406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、持续提升</a:t>
            </a:r>
            <a:endParaRPr lang="en-GB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89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39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79" y="878607"/>
            <a:ext cx="4285933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四）项目管理制度保障与评价体系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162239" y="1865978"/>
            <a:ext cx="7954884" cy="4008290"/>
            <a:chOff x="827584" y="984503"/>
            <a:chExt cx="7954884" cy="4008290"/>
          </a:xfrm>
        </p:grpSpPr>
        <p:sp>
          <p:nvSpPr>
            <p:cNvPr id="11" name="TextBox 10"/>
            <p:cNvSpPr txBox="1"/>
            <p:nvPr/>
          </p:nvSpPr>
          <p:spPr>
            <a:xfrm>
              <a:off x="827584" y="984503"/>
              <a:ext cx="5976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27584" y="1600286"/>
              <a:ext cx="7954884" cy="3392507"/>
              <a:chOff x="300038" y="1552431"/>
              <a:chExt cx="7954884" cy="3392507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2409018" y="1762788"/>
                <a:ext cx="3367604" cy="3182150"/>
                <a:chOff x="1564436" y="1632570"/>
                <a:chExt cx="3020264" cy="3028723"/>
              </a:xfrm>
            </p:grpSpPr>
            <p:grpSp>
              <p:nvGrpSpPr>
                <p:cNvPr id="31" name="组合 30"/>
                <p:cNvGrpSpPr/>
                <p:nvPr/>
              </p:nvGrpSpPr>
              <p:grpSpPr>
                <a:xfrm>
                  <a:off x="1564436" y="1632570"/>
                  <a:ext cx="3020264" cy="3028723"/>
                  <a:chOff x="3284538" y="2047306"/>
                  <a:chExt cx="2584450" cy="2182207"/>
                </a:xfrm>
              </p:grpSpPr>
              <p:sp>
                <p:nvSpPr>
                  <p:cNvPr id="34" name="MH_Other_1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4049713" y="2047306"/>
                    <a:ext cx="1052512" cy="662598"/>
                  </a:xfrm>
                  <a:custGeom>
                    <a:avLst/>
                    <a:gdLst>
                      <a:gd name="T0" fmla="*/ 35469067 w 747713"/>
                      <a:gd name="T1" fmla="*/ 0 h 565150"/>
                      <a:gd name="T2" fmla="*/ 141121355 w 747713"/>
                      <a:gd name="T3" fmla="*/ 0 h 565150"/>
                      <a:gd name="T4" fmla="*/ 177722379 w 747713"/>
                      <a:gd name="T5" fmla="*/ 45681216 h 565150"/>
                      <a:gd name="T6" fmla="*/ 135083867 w 747713"/>
                      <a:gd name="T7" fmla="*/ 133847208 h 565150"/>
                      <a:gd name="T8" fmla="*/ 48298318 w 747713"/>
                      <a:gd name="T9" fmla="*/ 133847208 h 565150"/>
                      <a:gd name="T10" fmla="*/ 0 w 747713"/>
                      <a:gd name="T11" fmla="*/ 45869060 h 565150"/>
                      <a:gd name="T12" fmla="*/ 35469067 w 747713"/>
                      <a:gd name="T13" fmla="*/ 0 h 56515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47713"/>
                      <a:gd name="T22" fmla="*/ 0 h 565150"/>
                      <a:gd name="T23" fmla="*/ 747713 w 747713"/>
                      <a:gd name="T24" fmla="*/ 565150 h 56515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47713" h="565150">
                        <a:moveTo>
                          <a:pt x="149225" y="0"/>
                        </a:moveTo>
                        <a:lnTo>
                          <a:pt x="593725" y="0"/>
                        </a:lnTo>
                        <a:lnTo>
                          <a:pt x="747713" y="192882"/>
                        </a:lnTo>
                        <a:lnTo>
                          <a:pt x="568325" y="565150"/>
                        </a:lnTo>
                        <a:lnTo>
                          <a:pt x="203200" y="565150"/>
                        </a:lnTo>
                        <a:lnTo>
                          <a:pt x="0" y="193675"/>
                        </a:lnTo>
                        <a:lnTo>
                          <a:pt x="14922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质量监控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35" name="MH_Other_2"/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 bwMode="auto">
                  <a:xfrm>
                    <a:off x="4900613" y="2326365"/>
                    <a:ext cx="965200" cy="796175"/>
                  </a:xfrm>
                  <a:custGeom>
                    <a:avLst/>
                    <a:gdLst>
                      <a:gd name="T0" fmla="*/ 315255 w 964104"/>
                      <a:gd name="T1" fmla="*/ 0 h 954563"/>
                      <a:gd name="T2" fmla="*/ 662351 w 964104"/>
                      <a:gd name="T3" fmla="*/ 46418 h 954563"/>
                      <a:gd name="T4" fmla="*/ 980675 w 964104"/>
                      <a:gd name="T5" fmla="*/ 598003 h 954563"/>
                      <a:gd name="T6" fmla="*/ 851703 w 964104"/>
                      <a:gd name="T7" fmla="*/ 927276 h 954563"/>
                      <a:gd name="T8" fmla="*/ 261481 w 964104"/>
                      <a:gd name="T9" fmla="*/ 971379 h 954563"/>
                      <a:gd name="T10" fmla="*/ 0 w 964104"/>
                      <a:gd name="T11" fmla="*/ 518292 h 95456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64104"/>
                      <a:gd name="T19" fmla="*/ 0 h 954563"/>
                      <a:gd name="T20" fmla="*/ 964104 w 964104"/>
                      <a:gd name="T21" fmla="*/ 954563 h 95456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64104" h="954563">
                        <a:moveTo>
                          <a:pt x="309927" y="0"/>
                        </a:moveTo>
                        <a:lnTo>
                          <a:pt x="651159" y="45614"/>
                        </a:lnTo>
                        <a:lnTo>
                          <a:pt x="964104" y="587650"/>
                        </a:lnTo>
                        <a:lnTo>
                          <a:pt x="837311" y="911223"/>
                        </a:lnTo>
                        <a:lnTo>
                          <a:pt x="257061" y="954563"/>
                        </a:lnTo>
                        <a:lnTo>
                          <a:pt x="0" y="509320"/>
                        </a:lnTo>
                        <a:lnTo>
                          <a:pt x="309927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沟通</a:t>
                    </a: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汇报</a:t>
                    </a:r>
                    <a:endParaRPr lang="en-US" altLang="zh-CN" sz="16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  <a:endParaRPr lang="zh-CN" altLang="en-US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36" name="MH_Other_3"/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 bwMode="auto">
                  <a:xfrm>
                    <a:off x="4884738" y="3179408"/>
                    <a:ext cx="984250" cy="772369"/>
                  </a:xfrm>
                  <a:custGeom>
                    <a:avLst/>
                    <a:gdLst>
                      <a:gd name="T0" fmla="*/ 257167 w 984222"/>
                      <a:gd name="T1" fmla="*/ 0 h 926085"/>
                      <a:gd name="T2" fmla="*/ 853469 w 984222"/>
                      <a:gd name="T3" fmla="*/ 13970 h 926085"/>
                      <a:gd name="T4" fmla="*/ 984642 w 984222"/>
                      <a:gd name="T5" fmla="*/ 337570 h 926085"/>
                      <a:gd name="T6" fmla="*/ 671563 w 984222"/>
                      <a:gd name="T7" fmla="*/ 888585 h 926085"/>
                      <a:gd name="T8" fmla="*/ 327794 w 984222"/>
                      <a:gd name="T9" fmla="*/ 941427 h 926085"/>
                      <a:gd name="T10" fmla="*/ 0 w 984222"/>
                      <a:gd name="T11" fmla="*/ 452621 h 92608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84222"/>
                      <a:gd name="T19" fmla="*/ 0 h 926085"/>
                      <a:gd name="T20" fmla="*/ 984222 w 984222"/>
                      <a:gd name="T21" fmla="*/ 926085 h 92608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84222" h="926085">
                        <a:moveTo>
                          <a:pt x="257062" y="0"/>
                        </a:moveTo>
                        <a:lnTo>
                          <a:pt x="853109" y="13745"/>
                        </a:lnTo>
                        <a:lnTo>
                          <a:pt x="984222" y="332068"/>
                        </a:lnTo>
                        <a:lnTo>
                          <a:pt x="671278" y="874104"/>
                        </a:lnTo>
                        <a:lnTo>
                          <a:pt x="327659" y="926085"/>
                        </a:lnTo>
                        <a:lnTo>
                          <a:pt x="0" y="445244"/>
                        </a:lnTo>
                        <a:lnTo>
                          <a:pt x="25706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进度把控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37" name="MH_Other_4"/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 bwMode="auto">
                  <a:xfrm>
                    <a:off x="4049713" y="3566916"/>
                    <a:ext cx="1052512" cy="662597"/>
                  </a:xfrm>
                  <a:custGeom>
                    <a:avLst/>
                    <a:gdLst>
                      <a:gd name="T0" fmla="*/ 251436 w 1052835"/>
                      <a:gd name="T1" fmla="*/ 0 h 795773"/>
                      <a:gd name="T2" fmla="*/ 763194 w 1052835"/>
                      <a:gd name="T3" fmla="*/ 0 h 795773"/>
                      <a:gd name="T4" fmla="*/ 1047999 w 1052835"/>
                      <a:gd name="T5" fmla="*/ 518782 h 795773"/>
                      <a:gd name="T6" fmla="*/ 838845 w 1052835"/>
                      <a:gd name="T7" fmla="*/ 789257 h 795773"/>
                      <a:gd name="T8" fmla="*/ 215835 w 1052835"/>
                      <a:gd name="T9" fmla="*/ 789257 h 795773"/>
                      <a:gd name="T10" fmla="*/ 0 w 1052835"/>
                      <a:gd name="T11" fmla="*/ 519890 h 79577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52835"/>
                      <a:gd name="T19" fmla="*/ 0 h 795773"/>
                      <a:gd name="T20" fmla="*/ 1052835 w 1052835"/>
                      <a:gd name="T21" fmla="*/ 795773 h 79577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52835" h="795773">
                        <a:moveTo>
                          <a:pt x="252591" y="0"/>
                        </a:moveTo>
                        <a:lnTo>
                          <a:pt x="766714" y="0"/>
                        </a:lnTo>
                        <a:lnTo>
                          <a:pt x="1052835" y="523064"/>
                        </a:lnTo>
                        <a:lnTo>
                          <a:pt x="842715" y="795773"/>
                        </a:lnTo>
                        <a:lnTo>
                          <a:pt x="216826" y="795773"/>
                        </a:lnTo>
                        <a:lnTo>
                          <a:pt x="0" y="524181"/>
                        </a:lnTo>
                        <a:lnTo>
                          <a:pt x="25259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成本控制</a:t>
                    </a:r>
                    <a:endParaRPr lang="en-US" altLang="zh-CN" sz="16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  <a:endParaRPr lang="zh-CN" altLang="en-US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38" name="MH_Other_5"/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 bwMode="auto">
                  <a:xfrm>
                    <a:off x="3287713" y="3155602"/>
                    <a:ext cx="963612" cy="794853"/>
                  </a:xfrm>
                  <a:custGeom>
                    <a:avLst/>
                    <a:gdLst>
                      <a:gd name="T0" fmla="*/ 701649 w 964104"/>
                      <a:gd name="T1" fmla="*/ 0 h 954564"/>
                      <a:gd name="T2" fmla="*/ 956752 w 964104"/>
                      <a:gd name="T3" fmla="*/ 441925 h 954564"/>
                      <a:gd name="T4" fmla="*/ 649188 w 964104"/>
                      <a:gd name="T5" fmla="*/ 947448 h 954564"/>
                      <a:gd name="T6" fmla="*/ 310557 w 964104"/>
                      <a:gd name="T7" fmla="*/ 902174 h 954564"/>
                      <a:gd name="T8" fmla="*/ 0 w 964104"/>
                      <a:gd name="T9" fmla="*/ 364177 h 954564"/>
                      <a:gd name="T10" fmla="*/ 125826 w 964104"/>
                      <a:gd name="T11" fmla="*/ 43014 h 95456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64104"/>
                      <a:gd name="T19" fmla="*/ 0 h 954564"/>
                      <a:gd name="T20" fmla="*/ 964104 w 964104"/>
                      <a:gd name="T21" fmla="*/ 954564 h 95456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64104" h="954564">
                        <a:moveTo>
                          <a:pt x="707042" y="0"/>
                        </a:moveTo>
                        <a:lnTo>
                          <a:pt x="964104" y="445244"/>
                        </a:lnTo>
                        <a:lnTo>
                          <a:pt x="654177" y="954564"/>
                        </a:lnTo>
                        <a:lnTo>
                          <a:pt x="312945" y="908949"/>
                        </a:lnTo>
                        <a:lnTo>
                          <a:pt x="0" y="366913"/>
                        </a:lnTo>
                        <a:lnTo>
                          <a:pt x="126793" y="43340"/>
                        </a:lnTo>
                        <a:lnTo>
                          <a:pt x="70704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风险防范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机制</a:t>
                    </a:r>
                  </a:p>
                </p:txBody>
              </p:sp>
              <p:sp>
                <p:nvSpPr>
                  <p:cNvPr id="39" name="MH_Other_6"/>
                  <p:cNvSpPr>
                    <a:spLocks/>
                  </p:cNvSpPr>
                  <p:nvPr>
                    <p:custDataLst>
                      <p:tags r:id="rId7"/>
                    </p:custDataLst>
                  </p:nvPr>
                </p:nvSpPr>
                <p:spPr bwMode="auto">
                  <a:xfrm>
                    <a:off x="3284538" y="2326365"/>
                    <a:ext cx="982662" cy="772369"/>
                  </a:xfrm>
                  <a:custGeom>
                    <a:avLst/>
                    <a:gdLst>
                      <a:gd name="T0" fmla="*/ 641135 w 984221"/>
                      <a:gd name="T1" fmla="*/ 0 h 926084"/>
                      <a:gd name="T2" fmla="*/ 961093 w 984221"/>
                      <a:gd name="T3" fmla="*/ 488816 h 926084"/>
                      <a:gd name="T4" fmla="*/ 710072 w 984221"/>
                      <a:gd name="T5" fmla="*/ 941441 h 926084"/>
                      <a:gd name="T6" fmla="*/ 128033 w 984221"/>
                      <a:gd name="T7" fmla="*/ 927469 h 926084"/>
                      <a:gd name="T8" fmla="*/ 0 w 984221"/>
                      <a:gd name="T9" fmla="*/ 603867 h 926084"/>
                      <a:gd name="T10" fmla="*/ 305590 w 984221"/>
                      <a:gd name="T11" fmla="*/ 52843 h 92608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84221"/>
                      <a:gd name="T19" fmla="*/ 0 h 926084"/>
                      <a:gd name="T20" fmla="*/ 984221 w 984221"/>
                      <a:gd name="T21" fmla="*/ 926084 h 92608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84221" h="926084">
                        <a:moveTo>
                          <a:pt x="656563" y="0"/>
                        </a:moveTo>
                        <a:lnTo>
                          <a:pt x="984221" y="480841"/>
                        </a:lnTo>
                        <a:lnTo>
                          <a:pt x="727160" y="926084"/>
                        </a:lnTo>
                        <a:lnTo>
                          <a:pt x="131113" y="912340"/>
                        </a:lnTo>
                        <a:lnTo>
                          <a:pt x="0" y="594016"/>
                        </a:lnTo>
                        <a:lnTo>
                          <a:pt x="312944" y="51981"/>
                        </a:lnTo>
                        <a:lnTo>
                          <a:pt x="65656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考核</a:t>
                    </a: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评价</a:t>
                    </a:r>
                    <a:endParaRPr lang="en-US" altLang="zh-CN" sz="16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zh-CN" altLang="en-US" sz="1600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体系</a:t>
                    </a:r>
                    <a:endParaRPr lang="zh-CN" altLang="en-US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0" name="MH_Other_7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3997325" y="2657002"/>
                    <a:ext cx="1157288" cy="9641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">
                    <a:noFill/>
                  </a:ln>
                </p:spPr>
                <p:txBody>
                  <a:bodyPr anchor="ctr"/>
                  <a:lstStyle/>
                  <a:p>
                    <a:pPr algn="just" eaLnBrk="1" fontAlgn="auto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600" dirty="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33" name="矩形 32"/>
                <p:cNvSpPr/>
                <p:nvPr/>
              </p:nvSpPr>
              <p:spPr>
                <a:xfrm>
                  <a:off x="2317196" y="2709128"/>
                  <a:ext cx="1449066" cy="8785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dirty="0">
                      <a:latin typeface="微软雅黑" pitchFamily="34" charset="-122"/>
                      <a:ea typeface="微软雅黑" pitchFamily="34" charset="-122"/>
                    </a:rPr>
                    <a:t>项目管理</a:t>
                  </a:r>
                </a:p>
                <a:p>
                  <a:pPr algn="ctr"/>
                  <a:r>
                    <a:rPr lang="zh-CN" altLang="en-US" b="1" dirty="0">
                      <a:latin typeface="微软雅黑" pitchFamily="34" charset="-122"/>
                      <a:ea typeface="微软雅黑" pitchFamily="34" charset="-122"/>
                    </a:rPr>
                    <a:t>制度保障</a:t>
                  </a:r>
                </a:p>
                <a:p>
                  <a:pPr algn="ctr"/>
                  <a:r>
                    <a:rPr lang="zh-CN" altLang="en-US" b="1" dirty="0">
                      <a:latin typeface="微软雅黑" pitchFamily="34" charset="-122"/>
                      <a:ea typeface="微软雅黑" pitchFamily="34" charset="-122"/>
                    </a:rPr>
                    <a:t>与评价体系</a:t>
                  </a:r>
                </a:p>
              </p:txBody>
            </p:sp>
          </p:grpSp>
          <p:cxnSp>
            <p:nvCxnSpPr>
              <p:cNvPr id="14" name="直接连接符 13"/>
              <p:cNvCxnSpPr/>
              <p:nvPr/>
            </p:nvCxnSpPr>
            <p:spPr bwMode="auto">
              <a:xfrm>
                <a:off x="4788024" y="2064618"/>
                <a:ext cx="2304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4788024" y="1552431"/>
                <a:ext cx="201622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内部质量监控与</a:t>
                </a:r>
                <a:r>
                  <a:rPr lang="zh-CN" altLang="en-US" sz="1400" b="1" dirty="0" smtClean="0">
                    <a:latin typeface="微软雅黑" pitchFamily="34" charset="-122"/>
                    <a:ea typeface="微软雅黑" pitchFamily="34" charset="-122"/>
                  </a:rPr>
                  <a:t>抽查</a:t>
                </a:r>
                <a:endParaRPr lang="en-US" altLang="zh-CN" sz="14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400" b="1" dirty="0" smtClean="0">
                    <a:latin typeface="微软雅黑" pitchFamily="34" charset="-122"/>
                    <a:ea typeface="微软雅黑" pitchFamily="34" charset="-122"/>
                  </a:rPr>
                  <a:t>外部</a:t>
                </a:r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质量监控与抽查</a:t>
                </a:r>
              </a:p>
              <a:p>
                <a:endParaRPr lang="zh-CN" altLang="en-US" dirty="0"/>
              </a:p>
            </p:txBody>
          </p:sp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120" y="3276054"/>
                <a:ext cx="2305050" cy="12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矩形 16"/>
              <p:cNvSpPr/>
              <p:nvPr/>
            </p:nvSpPr>
            <p:spPr>
              <a:xfrm>
                <a:off x="5796136" y="2478663"/>
                <a:ext cx="245878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每周电话会议</a:t>
                </a:r>
              </a:p>
              <a:p>
                <a:r>
                  <a:rPr lang="zh-CN" altLang="en-US" sz="1400" b="1" dirty="0" smtClean="0">
                    <a:latin typeface="微软雅黑" pitchFamily="34" charset="-122"/>
                    <a:ea typeface="微软雅黑" pitchFamily="34" charset="-122"/>
                  </a:rPr>
                  <a:t>特别</a:t>
                </a:r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事项</a:t>
                </a:r>
                <a:r>
                  <a:rPr lang="zh-CN" altLang="en-US" sz="1400" b="1" dirty="0" smtClean="0">
                    <a:latin typeface="微软雅黑" pitchFamily="34" charset="-122"/>
                    <a:ea typeface="微软雅黑" pitchFamily="34" charset="-122"/>
                  </a:rPr>
                  <a:t>报告</a:t>
                </a:r>
                <a:endParaRPr lang="en-US" altLang="zh-CN" sz="14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400" b="1" dirty="0" smtClean="0">
                    <a:latin typeface="微软雅黑" pitchFamily="34" charset="-122"/>
                    <a:ea typeface="微软雅黑" pitchFamily="34" charset="-122"/>
                  </a:rPr>
                  <a:t>周报</a:t>
                </a:r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、月报、阶段总结报告</a:t>
                </a:r>
                <a:endParaRPr lang="en-US" altLang="zh-CN" sz="14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endParaRPr lang="zh-CN" altLang="en-US" sz="14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 bwMode="auto">
              <a:xfrm>
                <a:off x="5653170" y="4551779"/>
                <a:ext cx="2304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矩形 18"/>
              <p:cNvSpPr/>
              <p:nvPr/>
            </p:nvSpPr>
            <p:spPr>
              <a:xfrm>
                <a:off x="5796136" y="4014404"/>
                <a:ext cx="1620957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关键时间</a:t>
                </a:r>
                <a:r>
                  <a:rPr lang="zh-CN" altLang="en-US" sz="1400" b="1" dirty="0" smtClean="0">
                    <a:latin typeface="微软雅黑" pitchFamily="34" charset="-122"/>
                    <a:ea typeface="微软雅黑" pitchFamily="34" charset="-122"/>
                  </a:rPr>
                  <a:t>节点</a:t>
                </a:r>
                <a:endParaRPr lang="en-US" altLang="zh-CN" sz="14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400" b="1" dirty="0" smtClean="0">
                    <a:latin typeface="微软雅黑" pitchFamily="34" charset="-122"/>
                    <a:ea typeface="微软雅黑" pitchFamily="34" charset="-122"/>
                  </a:rPr>
                  <a:t>项目</a:t>
                </a:r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实施进度计划</a:t>
                </a:r>
              </a:p>
              <a:p>
                <a:endParaRPr lang="zh-CN" altLang="en-US" sz="14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 bwMode="auto">
              <a:xfrm>
                <a:off x="300038" y="3936826"/>
                <a:ext cx="2108980" cy="92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矩形 20"/>
              <p:cNvSpPr/>
              <p:nvPr/>
            </p:nvSpPr>
            <p:spPr>
              <a:xfrm>
                <a:off x="788061" y="3000722"/>
                <a:ext cx="1620957" cy="1231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建设内容变更</a:t>
                </a:r>
                <a:endParaRPr lang="en-US" altLang="zh-CN" sz="14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意外事项的处理</a:t>
                </a:r>
                <a:endParaRPr lang="en-US" altLang="zh-CN" sz="14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阶段成果签收确认</a:t>
                </a:r>
              </a:p>
              <a:p>
                <a:pPr algn="ctr"/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相关要求提前</a:t>
                </a:r>
                <a:r>
                  <a:rPr lang="zh-CN" altLang="en-US" sz="1400" b="1" dirty="0" smtClean="0">
                    <a:latin typeface="微软雅黑" pitchFamily="34" charset="-122"/>
                    <a:ea typeface="微软雅黑" pitchFamily="34" charset="-122"/>
                  </a:rPr>
                  <a:t>约定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  <p:cxnSp>
            <p:nvCxnSpPr>
              <p:cNvPr id="22" name="直接连接符 21"/>
              <p:cNvCxnSpPr/>
              <p:nvPr/>
            </p:nvCxnSpPr>
            <p:spPr bwMode="auto">
              <a:xfrm>
                <a:off x="876102" y="4944938"/>
                <a:ext cx="28080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矩形 22"/>
              <p:cNvSpPr/>
              <p:nvPr/>
            </p:nvSpPr>
            <p:spPr>
              <a:xfrm>
                <a:off x="1020118" y="4177004"/>
                <a:ext cx="1800493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制定项目实施预算</a:t>
                </a:r>
                <a:endParaRPr lang="en-US" altLang="zh-CN" sz="14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提交每日流水账阶段</a:t>
                </a:r>
                <a:endParaRPr lang="en-US" altLang="zh-CN" sz="14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成本核算并及时报备</a:t>
                </a: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323784" y="1769035"/>
                <a:ext cx="2304000" cy="1015663"/>
                <a:chOff x="433259" y="1500999"/>
                <a:chExt cx="2304000" cy="1015663"/>
              </a:xfrm>
            </p:grpSpPr>
            <p:cxnSp>
              <p:nvCxnSpPr>
                <p:cNvPr id="25" name="直接连接符 24"/>
                <p:cNvCxnSpPr/>
                <p:nvPr/>
              </p:nvCxnSpPr>
              <p:spPr bwMode="auto">
                <a:xfrm>
                  <a:off x="433259" y="2243286"/>
                  <a:ext cx="2304000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" name="矩形 28"/>
                <p:cNvSpPr/>
                <p:nvPr/>
              </p:nvSpPr>
              <p:spPr>
                <a:xfrm>
                  <a:off x="956838" y="1500999"/>
                  <a:ext cx="1620957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400" b="1" dirty="0">
                      <a:latin typeface="微软雅黑" pitchFamily="34" charset="-122"/>
                      <a:ea typeface="微软雅黑" pitchFamily="34" charset="-122"/>
                    </a:rPr>
                    <a:t>项目实施前评估</a:t>
                  </a:r>
                  <a:endParaRPr lang="en-US" altLang="zh-CN" sz="1400" b="1" dirty="0">
                    <a:latin typeface="微软雅黑" pitchFamily="34" charset="-122"/>
                    <a:ea typeface="微软雅黑" pitchFamily="34" charset="-122"/>
                  </a:endParaRPr>
                </a:p>
                <a:p>
                  <a:r>
                    <a:rPr lang="zh-CN" altLang="en-US" sz="1400" b="1" dirty="0">
                      <a:latin typeface="微软雅黑" pitchFamily="34" charset="-122"/>
                      <a:ea typeface="微软雅黑" pitchFamily="34" charset="-122"/>
                    </a:rPr>
                    <a:t>项目实施过程评价</a:t>
                  </a:r>
                </a:p>
                <a:p>
                  <a:r>
                    <a:rPr lang="zh-CN" altLang="en-US" sz="1400" b="1" dirty="0">
                      <a:latin typeface="微软雅黑" pitchFamily="34" charset="-122"/>
                      <a:ea typeface="微软雅黑" pitchFamily="34" charset="-122"/>
                    </a:rPr>
                    <a:t>项目实施后评价</a:t>
                  </a:r>
                </a:p>
                <a:p>
                  <a:endParaRPr lang="zh-CN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09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Other_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925" y="840711"/>
            <a:ext cx="3105705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（五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）专业建设团队保障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="" xmlns:a16="http://schemas.microsoft.com/office/drawing/2014/main" id="{1E9DC3E7-2295-43A4-A78A-BB79BCA7D3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973911"/>
              </p:ext>
            </p:extLst>
          </p:nvPr>
        </p:nvGraphicFramePr>
        <p:xfrm>
          <a:off x="7108326" y="1878979"/>
          <a:ext cx="4336101" cy="289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PicObj Class" r:id="rId4" imgW="3914286" imgH="2276793" progId="Picture.PicObj.1">
                  <p:embed/>
                </p:oleObj>
              </mc:Choice>
              <mc:Fallback>
                <p:oleObj name="PicObj Class" r:id="rId4" imgW="3914286" imgH="2276793" progId="Picture.PicObj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8326" y="1878979"/>
                        <a:ext cx="4336101" cy="28977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BE2486C3-4FB7-42CE-A0C4-310235987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53" y="2432977"/>
            <a:ext cx="6678373" cy="3241662"/>
          </a:xfrm>
          <a:prstGeom prst="rect">
            <a:avLst/>
          </a:prstGeom>
        </p:spPr>
      </p:pic>
      <p:sp>
        <p:nvSpPr>
          <p:cNvPr id="12" name="文本框 44">
            <a:extLst>
              <a:ext uri="{FF2B5EF4-FFF2-40B4-BE49-F238E27FC236}">
                <a16:creationId xmlns="" xmlns:a16="http://schemas.microsoft.com/office/drawing/2014/main" id="{7B6B3F0F-6B74-4B5C-8A95-3AD7C3E895C8}"/>
              </a:ext>
            </a:extLst>
          </p:cNvPr>
          <p:cNvSpPr txBox="1"/>
          <p:nvPr/>
        </p:nvSpPr>
        <p:spPr>
          <a:xfrm>
            <a:off x="2936312" y="2063645"/>
            <a:ext cx="26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人才与技术保障</a:t>
            </a:r>
            <a:endParaRPr lang="zh-SG" altLang="en-US" b="1" dirty="0">
              <a:solidFill>
                <a:srgbClr val="0070C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089B868D-8435-4961-AF2A-90665DAC3005}"/>
              </a:ext>
            </a:extLst>
          </p:cNvPr>
          <p:cNvSpPr/>
          <p:nvPr/>
        </p:nvSpPr>
        <p:spPr>
          <a:xfrm>
            <a:off x="7108326" y="1878979"/>
            <a:ext cx="166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SG" b="1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资金保障</a:t>
            </a:r>
            <a:endParaRPr lang="zh-SG" altLang="en-US" b="1" dirty="0">
              <a:solidFill>
                <a:srgbClr val="0070C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3D81D8D-AA53-40ED-86D6-F3F37BE39B8C}"/>
              </a:ext>
            </a:extLst>
          </p:cNvPr>
          <p:cNvSpPr/>
          <p:nvPr/>
        </p:nvSpPr>
        <p:spPr>
          <a:xfrm>
            <a:off x="7010641" y="48839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SG" b="1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制度保障</a:t>
            </a:r>
            <a:endParaRPr lang="zh-SG" altLang="en-US" b="1" dirty="0">
              <a:solidFill>
                <a:srgbClr val="0070C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67D873DF-4876-45DB-A699-18D996CEEF90}"/>
              </a:ext>
            </a:extLst>
          </p:cNvPr>
          <p:cNvSpPr/>
          <p:nvPr/>
        </p:nvSpPr>
        <p:spPr>
          <a:xfrm>
            <a:off x="7810361" y="5808832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SG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全程跟踪服务</a:t>
            </a:r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SG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项目管理</a:t>
            </a:r>
            <a:r>
              <a:rPr lang="zh-CN" altLang="en-US" sz="20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机制</a:t>
            </a:r>
            <a:endParaRPr lang="zh-SG" altLang="en-US" sz="2000" b="1" dirty="0"/>
          </a:p>
        </p:txBody>
      </p:sp>
      <p:sp>
        <p:nvSpPr>
          <p:cNvPr id="16" name="文本框 8"/>
          <p:cNvSpPr txBox="1"/>
          <p:nvPr/>
        </p:nvSpPr>
        <p:spPr>
          <a:xfrm>
            <a:off x="3212200" y="586344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我们的优势是什么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4463" y="1509647"/>
            <a:ext cx="2821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、完善建设保障机制</a:t>
            </a:r>
          </a:p>
        </p:txBody>
      </p:sp>
    </p:spTree>
    <p:extLst>
      <p:ext uri="{BB962C8B-B14F-4D97-AF65-F5344CB8AC3E}">
        <p14:creationId xmlns:p14="http://schemas.microsoft.com/office/powerpoint/2010/main" val="413809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41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90629" y="886067"/>
            <a:ext cx="3090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全国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一流的职业教育专家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99855"/>
              </p:ext>
            </p:extLst>
          </p:nvPr>
        </p:nvGraphicFramePr>
        <p:xfrm>
          <a:off x="648696" y="1890467"/>
          <a:ext cx="7172373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40"/>
                <a:gridCol w="852931"/>
                <a:gridCol w="5711102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 姓 名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职务职称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俞仲文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教育部职业教育学会副会长、深圳职院创校院长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  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教育部教学诊改委副主任委员、国家第一批高职示范校院长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张  玲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教育部专家库专家、原武汉职业技术学院党委书记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金志涛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教育部专家库专家、原山东威海职业技术学院院长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周   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教育部专家库专家、原湖南信息科技职业学院院长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李建月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湖南省高教学会教育技术分会原副理事长、南华大学教授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房巧红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广东省教指委物流分会副会长、深圳市南山科创局评审专家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单克胜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教育部专家库专家、中职示范校建设评审专家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毕晓峰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中职示范校建设评审专家、原河南洛阳一拖职业学校校长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.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8149814" y="2652010"/>
            <a:ext cx="3048000" cy="2571025"/>
          </a:xfrm>
          <a:prstGeom prst="rect">
            <a:avLst/>
          </a:prstGeom>
          <a:ln cmpd="sng">
            <a:solidFill>
              <a:schemeClr val="accent2"/>
            </a:solidFill>
          </a:ln>
        </p:spPr>
        <p:txBody>
          <a:bodyPr>
            <a:spAutoFit/>
          </a:bodyPr>
          <a:lstStyle/>
          <a:p>
            <a:pPr algn="just" defTabSz="1172352">
              <a:lnSpc>
                <a:spcPct val="150000"/>
              </a:lnSpc>
              <a:defRPr/>
            </a:pP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12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事业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部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余个学科专业的丰富产品</a:t>
            </a:r>
            <a:r>
              <a:rPr lang="zh-CN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线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kern="1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财税</a:t>
            </a:r>
            <a:r>
              <a:rPr lang="zh-CN" altLang="en-US" kern="1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审事业部群、计算机教育事业部群、机电与自动化事业部群、校园</a:t>
            </a:r>
            <a:r>
              <a:rPr lang="zh-CN" altLang="en-US" kern="1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文化事业部。</a:t>
            </a:r>
            <a:endParaRPr lang="zh-CN" altLang="zh-CN" sz="3600" kern="100" dirty="0" smtClean="0">
              <a:solidFill>
                <a:sysClr val="windowText" lastClr="000000"/>
              </a:solidFill>
              <a:latin typeface="Berlin Sans FB Demi" panose="020E0802020502020306" pitchFamily="34" charset="0"/>
              <a:ea typeface="微软雅黑" panose="020B0503020204020204" pitchFamily="34" charset="-122"/>
              <a:cs typeface="Times New Roman"/>
            </a:endParaRPr>
          </a:p>
          <a:p>
            <a:pPr lvl="0" algn="just" defTabSz="1172352">
              <a:lnSpc>
                <a:spcPts val="3590"/>
              </a:lnSpc>
              <a:defRPr/>
            </a:pPr>
            <a:endParaRPr lang="zh-CN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22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42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72142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占位符 20"/>
          <p:cNvSpPr txBox="1">
            <a:spLocks/>
          </p:cNvSpPr>
          <p:nvPr/>
        </p:nvSpPr>
        <p:spPr>
          <a:xfrm>
            <a:off x="8982635" y="235535"/>
            <a:ext cx="2642536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五、项目合作</a:t>
            </a:r>
            <a:r>
              <a:rPr lang="zh-CN" altLang="en-US" b="1" dirty="0">
                <a:solidFill>
                  <a:prstClr val="black"/>
                </a:solidFill>
              </a:rPr>
              <a:t>案例</a:t>
            </a:r>
          </a:p>
        </p:txBody>
      </p:sp>
      <p:sp>
        <p:nvSpPr>
          <p:cNvPr id="6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1" y="878607"/>
            <a:ext cx="3565168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（一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）武汉市第一轻工业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学校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64" name="Text Box 11"/>
          <p:cNvSpPr>
            <a:spLocks noChangeArrowheads="1"/>
          </p:cNvSpPr>
          <p:nvPr/>
        </p:nvSpPr>
        <p:spPr bwMode="auto">
          <a:xfrm>
            <a:off x="1266336" y="3286907"/>
            <a:ext cx="3904794" cy="2595580"/>
          </a:xfrm>
          <a:prstGeom prst="rect">
            <a:avLst/>
          </a:prstGeom>
          <a:solidFill>
            <a:schemeClr val="bg2"/>
          </a:solidFill>
          <a:ln w="9525">
            <a:noFill/>
            <a:prstDash val="dash"/>
            <a:miter lim="800000"/>
            <a:headEnd/>
            <a:tailEnd/>
          </a:ln>
        </p:spPr>
        <p:txBody>
          <a:bodyPr wrap="square" lIns="101599" tIns="50799" rIns="101599" bIns="50799">
            <a:spAutoFit/>
          </a:bodyPr>
          <a:lstStyle/>
          <a:p>
            <a:pPr hangingPunct="1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 武汉市第一轻工业学校于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1979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月经湖北省政府批准成立，是武汉市市属全日制国家级重点中等专业学校。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国泰安为学校建设数控理实一体化教室，为学校提供：多系统数控车床和多系统数控铣床。</a:t>
            </a:r>
            <a:endParaRPr 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6" y="1899175"/>
            <a:ext cx="9362218" cy="74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" name="图片 65" descr="2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30" y="3101137"/>
            <a:ext cx="5099124" cy="29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5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43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6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1" y="878607"/>
            <a:ext cx="2543192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（二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）蕲春理工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中专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7" name="Text Box 11"/>
          <p:cNvSpPr>
            <a:spLocks noChangeArrowheads="1"/>
          </p:cNvSpPr>
          <p:nvPr/>
        </p:nvSpPr>
        <p:spPr bwMode="auto">
          <a:xfrm>
            <a:off x="1366221" y="2746602"/>
            <a:ext cx="9638852" cy="1304842"/>
          </a:xfrm>
          <a:prstGeom prst="rect">
            <a:avLst/>
          </a:prstGeom>
          <a:solidFill>
            <a:schemeClr val="bg2"/>
          </a:solidFill>
          <a:ln w="9525">
            <a:noFill/>
            <a:prstDash val="dash"/>
            <a:miter lim="800000"/>
            <a:headEnd/>
            <a:tailEnd/>
          </a:ln>
        </p:spPr>
        <p:txBody>
          <a:bodyPr wrap="square" lIns="101599" tIns="50799" rIns="101599" bIns="50799">
            <a:spAutoFit/>
          </a:bodyPr>
          <a:lstStyle/>
          <a:p>
            <a:pPr hangingPunct="1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国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泰安为湖北蕲春理工中等专业学校新建和改造了数控模具中心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引入数控车床、数控铣床、立式加工中心、测量投影仪、普通车床、立式升降台铣床、摇臂钻床、砂轮机、磨刀机、陈列柜及教学区、展示区等设备。</a:t>
            </a:r>
            <a:endParaRPr lang="en-US" sz="2400" b="1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9"/>
          <a:stretch/>
        </p:blipFill>
        <p:spPr bwMode="auto">
          <a:xfrm>
            <a:off x="1366221" y="1549101"/>
            <a:ext cx="9638852" cy="102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 descr="IMG_20130710_10412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95"/>
          <a:stretch/>
        </p:blipFill>
        <p:spPr bwMode="auto">
          <a:xfrm>
            <a:off x="1366221" y="4130936"/>
            <a:ext cx="4722607" cy="232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" descr="IMG_20130710_10424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23" y="4130936"/>
            <a:ext cx="4432150" cy="232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31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44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6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1" y="878607"/>
            <a:ext cx="2478646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（三）深圳技师学院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06" y="1624480"/>
            <a:ext cx="8935245" cy="82140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558" y="3909641"/>
            <a:ext cx="3905026" cy="227619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16" y="3906349"/>
            <a:ext cx="4148290" cy="227948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96106" y="2649412"/>
            <a:ext cx="8970598" cy="8744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国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泰安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深圳技师学院学院提供三轴加工中心</a:t>
            </a: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建设方案以及软硬件设施，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同时合作开展</a:t>
            </a: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数控五轴加工中心的研发工作</a:t>
            </a:r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66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45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96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0" y="878607"/>
            <a:ext cx="3489866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（四）广东松山职业技术学院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84" y="1607096"/>
            <a:ext cx="9752044" cy="24536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43" y="4324132"/>
            <a:ext cx="2668485" cy="200136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627" y="4324132"/>
            <a:ext cx="2809531" cy="200136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72583" y="4324132"/>
            <a:ext cx="3808208" cy="21698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国泰安为松山职院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龙门铣床、数控车床、斜床身数控车床、万能磨床、中走丝线切割机等设备以及实训室整体解决方案、教学资源、师资培训</a:t>
            </a:r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46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1" y="878607"/>
            <a:ext cx="2607738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（五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）南昌职业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学院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8" name="矩形 22"/>
          <p:cNvSpPr>
            <a:spLocks noChangeArrowheads="1"/>
          </p:cNvSpPr>
          <p:nvPr/>
        </p:nvSpPr>
        <p:spPr bwMode="auto">
          <a:xfrm>
            <a:off x="2612967" y="2388214"/>
            <a:ext cx="6292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sym typeface="Arial" charset="0"/>
              </a:rPr>
              <a:t>      </a:t>
            </a:r>
            <a:endParaRPr lang="zh-CN" altLang="en-US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583" y="1631387"/>
            <a:ext cx="9757185" cy="941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47" y="4109756"/>
            <a:ext cx="4009892" cy="2379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3"/>
          <p:cNvPicPr>
            <a:picLocks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192" y="4123565"/>
            <a:ext cx="3994514" cy="2366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1"/>
          <p:cNvSpPr>
            <a:spLocks noChangeArrowheads="1"/>
          </p:cNvSpPr>
          <p:nvPr/>
        </p:nvSpPr>
        <p:spPr bwMode="auto">
          <a:xfrm>
            <a:off x="1151068" y="2757686"/>
            <a:ext cx="9757185" cy="1349085"/>
          </a:xfrm>
          <a:prstGeom prst="rect">
            <a:avLst/>
          </a:prstGeom>
          <a:solidFill>
            <a:schemeClr val="bg2"/>
          </a:solidFill>
          <a:ln w="9525">
            <a:noFill/>
            <a:prstDash val="dash"/>
            <a:miter lim="800000"/>
            <a:headEnd/>
            <a:tailEnd/>
          </a:ln>
        </p:spPr>
        <p:txBody>
          <a:bodyPr wrap="square" lIns="101599" tIns="50799" rIns="101599" bIns="5079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sym typeface="Arial" charset="0"/>
              </a:rPr>
              <a:t> 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Arial" charset="0"/>
              </a:rPr>
              <a:t>国泰安为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Arial" charset="0"/>
              </a:rPr>
              <a:t>南昌职业学院打造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Arial" charset="0"/>
              </a:rPr>
              <a:t>四合一综合仿真实验室、电子电工电拖实验室、网络可编程控制器综合实训室、传感器技术实验室、电子产品工艺实训室、电子技术自动化控制实训室、机床电气技能实训室、机电一体化实训室共八个实训室。</a:t>
            </a:r>
            <a:endParaRPr lang="zh-CN" altLang="en-US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07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47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0" y="878607"/>
            <a:ext cx="3091833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（六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）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广东石油化工学院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4" name="Text Box 11"/>
          <p:cNvSpPr>
            <a:spLocks noChangeArrowheads="1"/>
          </p:cNvSpPr>
          <p:nvPr/>
        </p:nvSpPr>
        <p:spPr bwMode="auto">
          <a:xfrm>
            <a:off x="1159480" y="3284101"/>
            <a:ext cx="9781047" cy="933587"/>
          </a:xfrm>
          <a:prstGeom prst="rect">
            <a:avLst/>
          </a:prstGeom>
          <a:solidFill>
            <a:schemeClr val="bg2"/>
          </a:solidFill>
          <a:ln w="9525">
            <a:noFill/>
            <a:prstDash val="dash"/>
            <a:miter lim="800000"/>
            <a:headEnd/>
            <a:tailEnd/>
          </a:ln>
        </p:spPr>
        <p:txBody>
          <a:bodyPr wrap="square" lIns="101599" tIns="50799" rIns="101599" bIns="50799">
            <a:spAutoFit/>
          </a:bodyPr>
          <a:lstStyle/>
          <a:p>
            <a:pPr hangingPunct="1">
              <a:lnSpc>
                <a:spcPct val="150000"/>
              </a:lnSpc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广东石油化工学院是教育部第二批卓越工程师教育培养计划高校。国泰安为学校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建设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机械加工技术加工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实训室，提供的设备有：万能液压插床、挤出机、万能磨床等重型设备。</a:t>
            </a:r>
            <a:endParaRPr lang="en-US" altLang="en-US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376" y="4259772"/>
            <a:ext cx="3840481" cy="220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77" y="4259773"/>
            <a:ext cx="4169234" cy="220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81" y="1750524"/>
            <a:ext cx="9781046" cy="13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072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63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4415" y="852358"/>
            <a:ext cx="4150032" cy="59031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（三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）专业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itchFamily="34" charset="-122"/>
              </a:rPr>
              <a:t>对应岗位人才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需求分析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80" name="文本框 56"/>
          <p:cNvSpPr txBox="1"/>
          <p:nvPr/>
        </p:nvSpPr>
        <p:spPr>
          <a:xfrm>
            <a:off x="5056120" y="1571766"/>
            <a:ext cx="6794581" cy="5588915"/>
          </a:xfrm>
          <a:prstGeom prst="rect">
            <a:avLst/>
          </a:prstGeom>
          <a:noFill/>
        </p:spPr>
        <p:txBody>
          <a:bodyPr wrap="square" lIns="71323" tIns="35662" rIns="71323" bIns="35662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>
              <a:lnSpc>
                <a:spcPct val="150000"/>
              </a:lnSpc>
              <a:spcAft>
                <a:spcPts val="936"/>
              </a:spcAft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我国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大型工业逐渐在复苏，社会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对于机械加工技术专业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人才的需求正逐渐增大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机械加工技术加工技术专业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还具有通用性的优势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：学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建筑机械加工技术的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去搞医疗器械能适应，学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石油机械加工技术的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去造飞机也没问题。另外，并非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只有机械加工技术行业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需要机械加工技术专业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人才，任何行业，无论是生产型企业还是研发性单位，只要使用设备、生产线，就会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有机械加工技术专业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人才的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用武之地。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只要整个社会经济正常发展，该专业毕业生就不乏就业岗位，他们既可以成长为工程师，也能胜任管理岗位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936"/>
              </a:spcAft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中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职机械加工技术专业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主要培养高素质一线生产人才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，大多面向的是一线生产岗位，如车工、钳工、焊工、数控加工企业生产一线的技术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岗位机械加工技术加工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、设计行业的计算机辅助设计岗位、生产线操作员、电气配线工、产品检验员、设计员、车间工艺员等等。</a:t>
            </a:r>
          </a:p>
        </p:txBody>
      </p:sp>
      <p:pic>
        <p:nvPicPr>
          <p:cNvPr id="3074" name="Picture 2" descr="https://timgsa.baidu.com/timg?image&amp;quality=80&amp;size=b9999_10000&amp;sec=1535362319446&amp;di=91d5f2f02100592c07c0cc7715b11b74&amp;imgtype=0&amp;src=http%3A%2F%2Fa0.att.hudong.com%2F55%2F92%2F01300001024098143513926725401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2222574"/>
            <a:ext cx="4410512" cy="360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07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5721011"/>
            <a:ext cx="12192000" cy="1136991"/>
          </a:xfrm>
          <a:prstGeom prst="rect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9613900" y="6190538"/>
            <a:ext cx="1882775" cy="226831"/>
            <a:chOff x="2045679" y="6310388"/>
            <a:chExt cx="2169905" cy="261424"/>
          </a:xfrm>
          <a:solidFill>
            <a:schemeClr val="bg1"/>
          </a:solidFill>
        </p:grpSpPr>
        <p:sp>
          <p:nvSpPr>
            <p:cNvPr id="51" name="文本框 50"/>
            <p:cNvSpPr txBox="1">
              <a:spLocks/>
            </p:cNvSpPr>
            <p:nvPr/>
          </p:nvSpPr>
          <p:spPr>
            <a:xfrm>
              <a:off x="2045679" y="6310388"/>
              <a:ext cx="2150454" cy="130745"/>
            </a:xfrm>
            <a:custGeom>
              <a:avLst/>
              <a:gdLst/>
              <a:ahLst/>
              <a:cxnLst/>
              <a:rect l="l" t="t" r="r" b="b"/>
              <a:pathLst>
                <a:path w="2150454" h="130745">
                  <a:moveTo>
                    <a:pt x="505067" y="94803"/>
                  </a:moveTo>
                  <a:cubicBezTo>
                    <a:pt x="520694" y="99578"/>
                    <a:pt x="535496" y="104483"/>
                    <a:pt x="549473" y="109519"/>
                  </a:cubicBezTo>
                  <a:lnTo>
                    <a:pt x="544785" y="119285"/>
                  </a:lnTo>
                  <a:cubicBezTo>
                    <a:pt x="530634" y="113295"/>
                    <a:pt x="516049" y="107782"/>
                    <a:pt x="501030" y="102747"/>
                  </a:cubicBezTo>
                  <a:close/>
                  <a:moveTo>
                    <a:pt x="483319" y="94803"/>
                  </a:moveTo>
                  <a:cubicBezTo>
                    <a:pt x="484014" y="98276"/>
                    <a:pt x="484752" y="101184"/>
                    <a:pt x="485533" y="103528"/>
                  </a:cubicBezTo>
                  <a:cubicBezTo>
                    <a:pt x="467649" y="108824"/>
                    <a:pt x="452673" y="113382"/>
                    <a:pt x="440605" y="117202"/>
                  </a:cubicBezTo>
                  <a:lnTo>
                    <a:pt x="437350" y="107826"/>
                  </a:lnTo>
                  <a:cubicBezTo>
                    <a:pt x="450546" y="104527"/>
                    <a:pt x="465869" y="100186"/>
                    <a:pt x="483319" y="94803"/>
                  </a:cubicBezTo>
                  <a:close/>
                  <a:moveTo>
                    <a:pt x="895164" y="86990"/>
                  </a:moveTo>
                  <a:lnTo>
                    <a:pt x="895164" y="98059"/>
                  </a:lnTo>
                  <a:lnTo>
                    <a:pt x="968090" y="98059"/>
                  </a:lnTo>
                  <a:lnTo>
                    <a:pt x="968090" y="86990"/>
                  </a:lnTo>
                  <a:close/>
                  <a:moveTo>
                    <a:pt x="1636793" y="75270"/>
                  </a:moveTo>
                  <a:lnTo>
                    <a:pt x="1636793" y="90897"/>
                  </a:lnTo>
                  <a:lnTo>
                    <a:pt x="1702426" y="90897"/>
                  </a:lnTo>
                  <a:lnTo>
                    <a:pt x="1702426" y="75270"/>
                  </a:lnTo>
                  <a:close/>
                  <a:moveTo>
                    <a:pt x="18361" y="73577"/>
                  </a:moveTo>
                  <a:cubicBezTo>
                    <a:pt x="22008" y="75226"/>
                    <a:pt x="25567" y="76745"/>
                    <a:pt x="29040" y="78135"/>
                  </a:cubicBezTo>
                  <a:cubicBezTo>
                    <a:pt x="24959" y="92286"/>
                    <a:pt x="19881" y="108954"/>
                    <a:pt x="13803" y="128141"/>
                  </a:cubicBezTo>
                  <a:lnTo>
                    <a:pt x="2734" y="123974"/>
                  </a:lnTo>
                  <a:cubicBezTo>
                    <a:pt x="8812" y="107739"/>
                    <a:pt x="14021" y="90940"/>
                    <a:pt x="18361" y="73577"/>
                  </a:cubicBezTo>
                  <a:close/>
                  <a:moveTo>
                    <a:pt x="1376679" y="71102"/>
                  </a:moveTo>
                  <a:cubicBezTo>
                    <a:pt x="1380195" y="81347"/>
                    <a:pt x="1385859" y="90093"/>
                    <a:pt x="1393673" y="97343"/>
                  </a:cubicBezTo>
                  <a:cubicBezTo>
                    <a:pt x="1401617" y="89616"/>
                    <a:pt x="1407368" y="80869"/>
                    <a:pt x="1410928" y="71102"/>
                  </a:cubicBezTo>
                  <a:close/>
                  <a:moveTo>
                    <a:pt x="369094" y="68237"/>
                  </a:moveTo>
                  <a:cubicBezTo>
                    <a:pt x="373868" y="73186"/>
                    <a:pt x="377949" y="77831"/>
                    <a:pt x="381335" y="82171"/>
                  </a:cubicBezTo>
                  <a:lnTo>
                    <a:pt x="373651" y="88032"/>
                  </a:lnTo>
                  <a:cubicBezTo>
                    <a:pt x="369484" y="82389"/>
                    <a:pt x="365534" y="77614"/>
                    <a:pt x="361801" y="73707"/>
                  </a:cubicBezTo>
                  <a:close/>
                  <a:moveTo>
                    <a:pt x="2053698" y="68107"/>
                  </a:moveTo>
                  <a:lnTo>
                    <a:pt x="2053698" y="95454"/>
                  </a:lnTo>
                  <a:lnTo>
                    <a:pt x="2101490" y="95454"/>
                  </a:lnTo>
                  <a:lnTo>
                    <a:pt x="2101490" y="68107"/>
                  </a:lnTo>
                  <a:close/>
                  <a:moveTo>
                    <a:pt x="489049" y="67847"/>
                  </a:moveTo>
                  <a:lnTo>
                    <a:pt x="499207" y="67847"/>
                  </a:lnTo>
                  <a:lnTo>
                    <a:pt x="499207" y="112514"/>
                  </a:lnTo>
                  <a:cubicBezTo>
                    <a:pt x="499207" y="122671"/>
                    <a:pt x="493911" y="127750"/>
                    <a:pt x="483319" y="127750"/>
                  </a:cubicBezTo>
                  <a:cubicBezTo>
                    <a:pt x="478891" y="127750"/>
                    <a:pt x="473596" y="127663"/>
                    <a:pt x="467432" y="127490"/>
                  </a:cubicBezTo>
                  <a:cubicBezTo>
                    <a:pt x="467084" y="124538"/>
                    <a:pt x="466564" y="120935"/>
                    <a:pt x="465869" y="116681"/>
                  </a:cubicBezTo>
                  <a:cubicBezTo>
                    <a:pt x="472380" y="117376"/>
                    <a:pt x="477633" y="117723"/>
                    <a:pt x="481626" y="117723"/>
                  </a:cubicBezTo>
                  <a:cubicBezTo>
                    <a:pt x="486575" y="117723"/>
                    <a:pt x="489049" y="115422"/>
                    <a:pt x="489049" y="110821"/>
                  </a:cubicBezTo>
                  <a:close/>
                  <a:moveTo>
                    <a:pt x="895164" y="67326"/>
                  </a:moveTo>
                  <a:lnTo>
                    <a:pt x="895164" y="78395"/>
                  </a:lnTo>
                  <a:lnTo>
                    <a:pt x="968090" y="78395"/>
                  </a:lnTo>
                  <a:lnTo>
                    <a:pt x="968090" y="67326"/>
                  </a:lnTo>
                  <a:close/>
                  <a:moveTo>
                    <a:pt x="627385" y="66545"/>
                  </a:moveTo>
                  <a:cubicBezTo>
                    <a:pt x="624259" y="71797"/>
                    <a:pt x="621177" y="76919"/>
                    <a:pt x="618139" y="81911"/>
                  </a:cubicBezTo>
                  <a:cubicBezTo>
                    <a:pt x="628557" y="86382"/>
                    <a:pt x="638931" y="90918"/>
                    <a:pt x="649262" y="95519"/>
                  </a:cubicBezTo>
                  <a:cubicBezTo>
                    <a:pt x="659637" y="87619"/>
                    <a:pt x="666908" y="77961"/>
                    <a:pt x="671075" y="66545"/>
                  </a:cubicBezTo>
                  <a:close/>
                  <a:moveTo>
                    <a:pt x="1357926" y="61856"/>
                  </a:moveTo>
                  <a:lnTo>
                    <a:pt x="1421997" y="61856"/>
                  </a:lnTo>
                  <a:lnTo>
                    <a:pt x="1421997" y="71102"/>
                  </a:lnTo>
                  <a:cubicBezTo>
                    <a:pt x="1416961" y="83474"/>
                    <a:pt x="1410038" y="94261"/>
                    <a:pt x="1401226" y="103463"/>
                  </a:cubicBezTo>
                  <a:cubicBezTo>
                    <a:pt x="1410125" y="109627"/>
                    <a:pt x="1421085" y="114424"/>
                    <a:pt x="1434108" y="117853"/>
                  </a:cubicBezTo>
                  <a:cubicBezTo>
                    <a:pt x="1431416" y="121326"/>
                    <a:pt x="1429202" y="124668"/>
                    <a:pt x="1427466" y="127880"/>
                  </a:cubicBezTo>
                  <a:cubicBezTo>
                    <a:pt x="1414096" y="123409"/>
                    <a:pt x="1402810" y="117636"/>
                    <a:pt x="1393608" y="110560"/>
                  </a:cubicBezTo>
                  <a:cubicBezTo>
                    <a:pt x="1384319" y="118461"/>
                    <a:pt x="1373293" y="124929"/>
                    <a:pt x="1360531" y="129964"/>
                  </a:cubicBezTo>
                  <a:cubicBezTo>
                    <a:pt x="1358013" y="125884"/>
                    <a:pt x="1355930" y="122888"/>
                    <a:pt x="1354280" y="120978"/>
                  </a:cubicBezTo>
                  <a:cubicBezTo>
                    <a:pt x="1366738" y="116160"/>
                    <a:pt x="1377308" y="110474"/>
                    <a:pt x="1385990" y="103919"/>
                  </a:cubicBezTo>
                  <a:cubicBezTo>
                    <a:pt x="1376787" y="94760"/>
                    <a:pt x="1370363" y="83821"/>
                    <a:pt x="1366716" y="71102"/>
                  </a:cubicBezTo>
                  <a:lnTo>
                    <a:pt x="1357926" y="71102"/>
                  </a:lnTo>
                  <a:close/>
                  <a:moveTo>
                    <a:pt x="1085655" y="60684"/>
                  </a:moveTo>
                  <a:cubicBezTo>
                    <a:pt x="1089561" y="74401"/>
                    <a:pt x="1096072" y="85991"/>
                    <a:pt x="1105188" y="95454"/>
                  </a:cubicBezTo>
                  <a:cubicBezTo>
                    <a:pt x="1115432" y="85731"/>
                    <a:pt x="1122790" y="74141"/>
                    <a:pt x="1127261" y="60684"/>
                  </a:cubicBezTo>
                  <a:close/>
                  <a:moveTo>
                    <a:pt x="2043410" y="58731"/>
                  </a:moveTo>
                  <a:lnTo>
                    <a:pt x="2111778" y="58731"/>
                  </a:lnTo>
                  <a:lnTo>
                    <a:pt x="2111778" y="104831"/>
                  </a:lnTo>
                  <a:lnTo>
                    <a:pt x="2053698" y="104831"/>
                  </a:lnTo>
                  <a:lnTo>
                    <a:pt x="2053698" y="114337"/>
                  </a:lnTo>
                  <a:lnTo>
                    <a:pt x="2043410" y="114337"/>
                  </a:lnTo>
                  <a:close/>
                  <a:moveTo>
                    <a:pt x="885267" y="58471"/>
                  </a:moveTo>
                  <a:lnTo>
                    <a:pt x="977987" y="58471"/>
                  </a:lnTo>
                  <a:lnTo>
                    <a:pt x="977987" y="112253"/>
                  </a:lnTo>
                  <a:cubicBezTo>
                    <a:pt x="977987" y="122498"/>
                    <a:pt x="971910" y="127620"/>
                    <a:pt x="959755" y="127620"/>
                  </a:cubicBezTo>
                  <a:cubicBezTo>
                    <a:pt x="955675" y="127620"/>
                    <a:pt x="950683" y="127576"/>
                    <a:pt x="944779" y="127490"/>
                  </a:cubicBezTo>
                  <a:cubicBezTo>
                    <a:pt x="944606" y="126621"/>
                    <a:pt x="943911" y="123062"/>
                    <a:pt x="942696" y="116811"/>
                  </a:cubicBezTo>
                  <a:cubicBezTo>
                    <a:pt x="948686" y="117679"/>
                    <a:pt x="954156" y="118113"/>
                    <a:pt x="959104" y="118113"/>
                  </a:cubicBezTo>
                  <a:cubicBezTo>
                    <a:pt x="964921" y="118113"/>
                    <a:pt x="967916" y="115639"/>
                    <a:pt x="968090" y="110691"/>
                  </a:cubicBezTo>
                  <a:lnTo>
                    <a:pt x="968090" y="106654"/>
                  </a:lnTo>
                  <a:lnTo>
                    <a:pt x="895164" y="106654"/>
                  </a:lnTo>
                  <a:lnTo>
                    <a:pt x="895164" y="128792"/>
                  </a:lnTo>
                  <a:lnTo>
                    <a:pt x="885267" y="128792"/>
                  </a:lnTo>
                  <a:close/>
                  <a:moveTo>
                    <a:pt x="1502513" y="56908"/>
                  </a:moveTo>
                  <a:lnTo>
                    <a:pt x="1567625" y="56908"/>
                  </a:lnTo>
                  <a:cubicBezTo>
                    <a:pt x="1567538" y="58123"/>
                    <a:pt x="1566887" y="74011"/>
                    <a:pt x="1565672" y="104570"/>
                  </a:cubicBezTo>
                  <a:cubicBezTo>
                    <a:pt x="1565324" y="119503"/>
                    <a:pt x="1558509" y="127056"/>
                    <a:pt x="1545226" y="127229"/>
                  </a:cubicBezTo>
                  <a:cubicBezTo>
                    <a:pt x="1538108" y="127229"/>
                    <a:pt x="1531900" y="127099"/>
                    <a:pt x="1526604" y="126839"/>
                  </a:cubicBezTo>
                  <a:cubicBezTo>
                    <a:pt x="1526170" y="122845"/>
                    <a:pt x="1525519" y="119242"/>
                    <a:pt x="1524651" y="116030"/>
                  </a:cubicBezTo>
                  <a:cubicBezTo>
                    <a:pt x="1530641" y="116811"/>
                    <a:pt x="1536675" y="117289"/>
                    <a:pt x="1542752" y="117462"/>
                  </a:cubicBezTo>
                  <a:cubicBezTo>
                    <a:pt x="1551173" y="118070"/>
                    <a:pt x="1555427" y="113382"/>
                    <a:pt x="1555514" y="103398"/>
                  </a:cubicBezTo>
                  <a:cubicBezTo>
                    <a:pt x="1556209" y="91765"/>
                    <a:pt x="1556730" y="79307"/>
                    <a:pt x="1557077" y="66024"/>
                  </a:cubicBezTo>
                  <a:lnTo>
                    <a:pt x="1527776" y="66024"/>
                  </a:lnTo>
                  <a:cubicBezTo>
                    <a:pt x="1527516" y="79827"/>
                    <a:pt x="1525432" y="91244"/>
                    <a:pt x="1521526" y="100273"/>
                  </a:cubicBezTo>
                  <a:cubicBezTo>
                    <a:pt x="1516837" y="110604"/>
                    <a:pt x="1508764" y="120284"/>
                    <a:pt x="1497304" y="129313"/>
                  </a:cubicBezTo>
                  <a:cubicBezTo>
                    <a:pt x="1495047" y="126535"/>
                    <a:pt x="1492529" y="123713"/>
                    <a:pt x="1489751" y="120848"/>
                  </a:cubicBezTo>
                  <a:cubicBezTo>
                    <a:pt x="1500776" y="112253"/>
                    <a:pt x="1508112" y="104006"/>
                    <a:pt x="1511759" y="96105"/>
                  </a:cubicBezTo>
                  <a:cubicBezTo>
                    <a:pt x="1515318" y="89117"/>
                    <a:pt x="1517293" y="79089"/>
                    <a:pt x="1517684" y="66024"/>
                  </a:cubicBezTo>
                  <a:lnTo>
                    <a:pt x="1502513" y="66024"/>
                  </a:lnTo>
                  <a:close/>
                  <a:moveTo>
                    <a:pt x="1940514" y="53652"/>
                  </a:moveTo>
                  <a:lnTo>
                    <a:pt x="1951713" y="58731"/>
                  </a:lnTo>
                  <a:cubicBezTo>
                    <a:pt x="1940948" y="77223"/>
                    <a:pt x="1929445" y="94499"/>
                    <a:pt x="1917204" y="110560"/>
                  </a:cubicBezTo>
                  <a:cubicBezTo>
                    <a:pt x="1935131" y="109996"/>
                    <a:pt x="1955425" y="109193"/>
                    <a:pt x="1978084" y="108151"/>
                  </a:cubicBezTo>
                  <a:cubicBezTo>
                    <a:pt x="1973135" y="100642"/>
                    <a:pt x="1967687" y="92720"/>
                    <a:pt x="1961741" y="84385"/>
                  </a:cubicBezTo>
                  <a:lnTo>
                    <a:pt x="1970205" y="79046"/>
                  </a:lnTo>
                  <a:cubicBezTo>
                    <a:pt x="1982707" y="95281"/>
                    <a:pt x="1993255" y="110040"/>
                    <a:pt x="2001850" y="123322"/>
                  </a:cubicBezTo>
                  <a:lnTo>
                    <a:pt x="1991953" y="129834"/>
                  </a:lnTo>
                  <a:cubicBezTo>
                    <a:pt x="1989522" y="125840"/>
                    <a:pt x="1986939" y="121695"/>
                    <a:pt x="1984204" y="117397"/>
                  </a:cubicBezTo>
                  <a:cubicBezTo>
                    <a:pt x="1955555" y="118786"/>
                    <a:pt x="1932266" y="120197"/>
                    <a:pt x="1914339" y="121630"/>
                  </a:cubicBezTo>
                  <a:cubicBezTo>
                    <a:pt x="1911040" y="121977"/>
                    <a:pt x="1907046" y="122715"/>
                    <a:pt x="1902358" y="123843"/>
                  </a:cubicBezTo>
                  <a:lnTo>
                    <a:pt x="1896628" y="112774"/>
                  </a:lnTo>
                  <a:cubicBezTo>
                    <a:pt x="1900535" y="111212"/>
                    <a:pt x="1904138" y="108824"/>
                    <a:pt x="1907437" y="105612"/>
                  </a:cubicBezTo>
                  <a:cubicBezTo>
                    <a:pt x="1917594" y="93892"/>
                    <a:pt x="1928620" y="76572"/>
                    <a:pt x="1940514" y="53652"/>
                  </a:cubicBezTo>
                  <a:close/>
                  <a:moveTo>
                    <a:pt x="1636793" y="50918"/>
                  </a:moveTo>
                  <a:lnTo>
                    <a:pt x="1636793" y="66414"/>
                  </a:lnTo>
                  <a:lnTo>
                    <a:pt x="1702426" y="66414"/>
                  </a:lnTo>
                  <a:lnTo>
                    <a:pt x="1702426" y="50918"/>
                  </a:lnTo>
                  <a:close/>
                  <a:moveTo>
                    <a:pt x="1324198" y="49485"/>
                  </a:moveTo>
                  <a:lnTo>
                    <a:pt x="1324198" y="74098"/>
                  </a:lnTo>
                  <a:lnTo>
                    <a:pt x="1343211" y="74098"/>
                  </a:lnTo>
                  <a:lnTo>
                    <a:pt x="1343211" y="49485"/>
                  </a:lnTo>
                  <a:close/>
                  <a:moveTo>
                    <a:pt x="76181" y="48313"/>
                  </a:moveTo>
                  <a:lnTo>
                    <a:pt x="86469" y="48313"/>
                  </a:lnTo>
                  <a:lnTo>
                    <a:pt x="86469" y="64591"/>
                  </a:lnTo>
                  <a:lnTo>
                    <a:pt x="126708" y="64591"/>
                  </a:lnTo>
                  <a:lnTo>
                    <a:pt x="126708" y="74098"/>
                  </a:lnTo>
                  <a:lnTo>
                    <a:pt x="88552" y="74098"/>
                  </a:lnTo>
                  <a:cubicBezTo>
                    <a:pt x="99665" y="89117"/>
                    <a:pt x="113339" y="100837"/>
                    <a:pt x="129573" y="109258"/>
                  </a:cubicBezTo>
                  <a:cubicBezTo>
                    <a:pt x="127056" y="112384"/>
                    <a:pt x="124581" y="115466"/>
                    <a:pt x="122150" y="118504"/>
                  </a:cubicBezTo>
                  <a:cubicBezTo>
                    <a:pt x="107478" y="108911"/>
                    <a:pt x="95585" y="96561"/>
                    <a:pt x="86469" y="81455"/>
                  </a:cubicBezTo>
                  <a:lnTo>
                    <a:pt x="86469" y="129183"/>
                  </a:lnTo>
                  <a:lnTo>
                    <a:pt x="76181" y="129183"/>
                  </a:lnTo>
                  <a:lnTo>
                    <a:pt x="76181" y="81065"/>
                  </a:lnTo>
                  <a:cubicBezTo>
                    <a:pt x="66371" y="96084"/>
                    <a:pt x="53522" y="109041"/>
                    <a:pt x="37635" y="119937"/>
                  </a:cubicBezTo>
                  <a:cubicBezTo>
                    <a:pt x="34509" y="116377"/>
                    <a:pt x="31905" y="113642"/>
                    <a:pt x="29821" y="111732"/>
                  </a:cubicBezTo>
                  <a:cubicBezTo>
                    <a:pt x="48617" y="100794"/>
                    <a:pt x="63159" y="88249"/>
                    <a:pt x="73446" y="74098"/>
                  </a:cubicBezTo>
                  <a:lnTo>
                    <a:pt x="36853" y="74098"/>
                  </a:lnTo>
                  <a:lnTo>
                    <a:pt x="36853" y="64591"/>
                  </a:lnTo>
                  <a:lnTo>
                    <a:pt x="76181" y="64591"/>
                  </a:lnTo>
                  <a:close/>
                  <a:moveTo>
                    <a:pt x="1806364" y="43234"/>
                  </a:moveTo>
                  <a:lnTo>
                    <a:pt x="1806364" y="60815"/>
                  </a:lnTo>
                  <a:lnTo>
                    <a:pt x="1848817" y="60815"/>
                  </a:lnTo>
                  <a:lnTo>
                    <a:pt x="1848817" y="43234"/>
                  </a:lnTo>
                  <a:close/>
                  <a:moveTo>
                    <a:pt x="807634" y="36463"/>
                  </a:moveTo>
                  <a:cubicBezTo>
                    <a:pt x="806766" y="38980"/>
                    <a:pt x="805811" y="41498"/>
                    <a:pt x="804769" y="44016"/>
                  </a:cubicBezTo>
                  <a:cubicBezTo>
                    <a:pt x="806506" y="59816"/>
                    <a:pt x="810456" y="73490"/>
                    <a:pt x="816620" y="85036"/>
                  </a:cubicBezTo>
                  <a:cubicBezTo>
                    <a:pt x="824520" y="71319"/>
                    <a:pt x="828731" y="55128"/>
                    <a:pt x="829251" y="36463"/>
                  </a:cubicBezTo>
                  <a:close/>
                  <a:moveTo>
                    <a:pt x="6381" y="36202"/>
                  </a:moveTo>
                  <a:cubicBezTo>
                    <a:pt x="15930" y="42279"/>
                    <a:pt x="24395" y="48139"/>
                    <a:pt x="31774" y="53783"/>
                  </a:cubicBezTo>
                  <a:cubicBezTo>
                    <a:pt x="30472" y="55085"/>
                    <a:pt x="28128" y="57950"/>
                    <a:pt x="24742" y="62377"/>
                  </a:cubicBezTo>
                  <a:cubicBezTo>
                    <a:pt x="17537" y="56387"/>
                    <a:pt x="9289" y="50136"/>
                    <a:pt x="0" y="43625"/>
                  </a:cubicBezTo>
                  <a:close/>
                  <a:moveTo>
                    <a:pt x="2030518" y="33728"/>
                  </a:moveTo>
                  <a:lnTo>
                    <a:pt x="2129749" y="33728"/>
                  </a:lnTo>
                  <a:lnTo>
                    <a:pt x="2129749" y="43365"/>
                  </a:lnTo>
                  <a:lnTo>
                    <a:pt x="2030518" y="43365"/>
                  </a:lnTo>
                  <a:close/>
                  <a:moveTo>
                    <a:pt x="634026" y="32947"/>
                  </a:moveTo>
                  <a:lnTo>
                    <a:pt x="644314" y="37244"/>
                  </a:lnTo>
                  <a:cubicBezTo>
                    <a:pt x="640494" y="43972"/>
                    <a:pt x="636739" y="50527"/>
                    <a:pt x="633049" y="56908"/>
                  </a:cubicBezTo>
                  <a:lnTo>
                    <a:pt x="710338" y="56908"/>
                  </a:lnTo>
                  <a:lnTo>
                    <a:pt x="710338" y="66545"/>
                  </a:lnTo>
                  <a:lnTo>
                    <a:pt x="682405" y="66545"/>
                  </a:lnTo>
                  <a:cubicBezTo>
                    <a:pt x="678064" y="79697"/>
                    <a:pt x="670576" y="90940"/>
                    <a:pt x="659941" y="100273"/>
                  </a:cubicBezTo>
                  <a:cubicBezTo>
                    <a:pt x="673614" y="106437"/>
                    <a:pt x="687245" y="112687"/>
                    <a:pt x="700831" y="119025"/>
                  </a:cubicBezTo>
                  <a:lnTo>
                    <a:pt x="694450" y="129443"/>
                  </a:lnTo>
                  <a:cubicBezTo>
                    <a:pt x="681211" y="122498"/>
                    <a:pt x="666561" y="115227"/>
                    <a:pt x="650500" y="107630"/>
                  </a:cubicBezTo>
                  <a:cubicBezTo>
                    <a:pt x="635394" y="117788"/>
                    <a:pt x="615621" y="125102"/>
                    <a:pt x="591182" y="129573"/>
                  </a:cubicBezTo>
                  <a:cubicBezTo>
                    <a:pt x="589620" y="126274"/>
                    <a:pt x="587796" y="122715"/>
                    <a:pt x="585713" y="118895"/>
                  </a:cubicBezTo>
                  <a:cubicBezTo>
                    <a:pt x="607504" y="115552"/>
                    <a:pt x="625301" y="109996"/>
                    <a:pt x="639105" y="102226"/>
                  </a:cubicBezTo>
                  <a:cubicBezTo>
                    <a:pt x="627775" y="96930"/>
                    <a:pt x="615795" y="91461"/>
                    <a:pt x="603163" y="85818"/>
                  </a:cubicBezTo>
                  <a:cubicBezTo>
                    <a:pt x="607287" y="79654"/>
                    <a:pt x="611345" y="73229"/>
                    <a:pt x="615339" y="66545"/>
                  </a:cubicBezTo>
                  <a:lnTo>
                    <a:pt x="581155" y="66545"/>
                  </a:lnTo>
                  <a:lnTo>
                    <a:pt x="581155" y="56908"/>
                  </a:lnTo>
                  <a:lnTo>
                    <a:pt x="621004" y="56908"/>
                  </a:lnTo>
                  <a:cubicBezTo>
                    <a:pt x="625388" y="49225"/>
                    <a:pt x="629729" y="41238"/>
                    <a:pt x="634026" y="32947"/>
                  </a:cubicBezTo>
                  <a:close/>
                  <a:moveTo>
                    <a:pt x="311534" y="30212"/>
                  </a:moveTo>
                  <a:lnTo>
                    <a:pt x="389148" y="30212"/>
                  </a:lnTo>
                  <a:lnTo>
                    <a:pt x="389148" y="39067"/>
                  </a:lnTo>
                  <a:lnTo>
                    <a:pt x="355029" y="39067"/>
                  </a:lnTo>
                  <a:lnTo>
                    <a:pt x="355029" y="56517"/>
                  </a:lnTo>
                  <a:lnTo>
                    <a:pt x="386544" y="56517"/>
                  </a:lnTo>
                  <a:lnTo>
                    <a:pt x="386544" y="65373"/>
                  </a:lnTo>
                  <a:lnTo>
                    <a:pt x="355029" y="65373"/>
                  </a:lnTo>
                  <a:lnTo>
                    <a:pt x="355029" y="91157"/>
                  </a:lnTo>
                  <a:lnTo>
                    <a:pt x="391232" y="91157"/>
                  </a:lnTo>
                  <a:lnTo>
                    <a:pt x="391232" y="100012"/>
                  </a:lnTo>
                  <a:lnTo>
                    <a:pt x="309451" y="100012"/>
                  </a:lnTo>
                  <a:lnTo>
                    <a:pt x="309451" y="91157"/>
                  </a:lnTo>
                  <a:lnTo>
                    <a:pt x="345393" y="91157"/>
                  </a:lnTo>
                  <a:lnTo>
                    <a:pt x="345393" y="65373"/>
                  </a:lnTo>
                  <a:lnTo>
                    <a:pt x="314008" y="65373"/>
                  </a:lnTo>
                  <a:lnTo>
                    <a:pt x="314008" y="56517"/>
                  </a:lnTo>
                  <a:lnTo>
                    <a:pt x="345393" y="56517"/>
                  </a:lnTo>
                  <a:lnTo>
                    <a:pt x="345393" y="39067"/>
                  </a:lnTo>
                  <a:lnTo>
                    <a:pt x="311534" y="39067"/>
                  </a:lnTo>
                  <a:close/>
                  <a:moveTo>
                    <a:pt x="93501" y="27868"/>
                  </a:moveTo>
                  <a:cubicBezTo>
                    <a:pt x="104527" y="35334"/>
                    <a:pt x="114901" y="42974"/>
                    <a:pt x="124625" y="50787"/>
                  </a:cubicBezTo>
                  <a:lnTo>
                    <a:pt x="117723" y="58861"/>
                  </a:lnTo>
                  <a:cubicBezTo>
                    <a:pt x="108173" y="50353"/>
                    <a:pt x="98015" y="42323"/>
                    <a:pt x="87250" y="34770"/>
                  </a:cubicBezTo>
                  <a:close/>
                  <a:moveTo>
                    <a:pt x="68889" y="27868"/>
                  </a:moveTo>
                  <a:lnTo>
                    <a:pt x="75790" y="34900"/>
                  </a:lnTo>
                  <a:cubicBezTo>
                    <a:pt x="65025" y="44363"/>
                    <a:pt x="54738" y="52437"/>
                    <a:pt x="44927" y="59122"/>
                  </a:cubicBezTo>
                  <a:cubicBezTo>
                    <a:pt x="43104" y="56344"/>
                    <a:pt x="40977" y="53565"/>
                    <a:pt x="38546" y="50787"/>
                  </a:cubicBezTo>
                  <a:cubicBezTo>
                    <a:pt x="50006" y="43668"/>
                    <a:pt x="60120" y="36029"/>
                    <a:pt x="68889" y="27868"/>
                  </a:cubicBezTo>
                  <a:close/>
                  <a:moveTo>
                    <a:pt x="303460" y="17320"/>
                  </a:moveTo>
                  <a:lnTo>
                    <a:pt x="303460" y="113816"/>
                  </a:lnTo>
                  <a:lnTo>
                    <a:pt x="397352" y="113816"/>
                  </a:lnTo>
                  <a:lnTo>
                    <a:pt x="397352" y="17320"/>
                  </a:lnTo>
                  <a:close/>
                  <a:moveTo>
                    <a:pt x="1806364" y="17189"/>
                  </a:moveTo>
                  <a:lnTo>
                    <a:pt x="1806364" y="34509"/>
                  </a:lnTo>
                  <a:lnTo>
                    <a:pt x="1848817" y="34509"/>
                  </a:lnTo>
                  <a:lnTo>
                    <a:pt x="1848817" y="17189"/>
                  </a:lnTo>
                  <a:close/>
                  <a:moveTo>
                    <a:pt x="1324198" y="16668"/>
                  </a:moveTo>
                  <a:lnTo>
                    <a:pt x="1324198" y="40890"/>
                  </a:lnTo>
                  <a:lnTo>
                    <a:pt x="1343211" y="40890"/>
                  </a:lnTo>
                  <a:lnTo>
                    <a:pt x="1343211" y="16668"/>
                  </a:lnTo>
                  <a:close/>
                  <a:moveTo>
                    <a:pt x="40369" y="10027"/>
                  </a:moveTo>
                  <a:lnTo>
                    <a:pt x="124234" y="10027"/>
                  </a:lnTo>
                  <a:lnTo>
                    <a:pt x="124234" y="31644"/>
                  </a:lnTo>
                  <a:lnTo>
                    <a:pt x="113816" y="31644"/>
                  </a:lnTo>
                  <a:lnTo>
                    <a:pt x="113816" y="19924"/>
                  </a:lnTo>
                  <a:lnTo>
                    <a:pt x="50787" y="19924"/>
                  </a:lnTo>
                  <a:lnTo>
                    <a:pt x="50787" y="32035"/>
                  </a:lnTo>
                  <a:lnTo>
                    <a:pt x="40369" y="32035"/>
                  </a:lnTo>
                  <a:close/>
                  <a:moveTo>
                    <a:pt x="224135" y="8855"/>
                  </a:moveTo>
                  <a:lnTo>
                    <a:pt x="234162" y="8855"/>
                  </a:lnTo>
                  <a:lnTo>
                    <a:pt x="234162" y="117853"/>
                  </a:lnTo>
                  <a:lnTo>
                    <a:pt x="224135" y="117853"/>
                  </a:lnTo>
                  <a:close/>
                  <a:moveTo>
                    <a:pt x="1796727" y="8334"/>
                  </a:moveTo>
                  <a:lnTo>
                    <a:pt x="1858454" y="8334"/>
                  </a:lnTo>
                  <a:lnTo>
                    <a:pt x="1858454" y="73186"/>
                  </a:lnTo>
                  <a:lnTo>
                    <a:pt x="1848817" y="73186"/>
                  </a:lnTo>
                  <a:lnTo>
                    <a:pt x="1848817" y="69670"/>
                  </a:lnTo>
                  <a:lnTo>
                    <a:pt x="1826809" y="69670"/>
                  </a:lnTo>
                  <a:cubicBezTo>
                    <a:pt x="1829501" y="77483"/>
                    <a:pt x="1833190" y="84516"/>
                    <a:pt x="1837878" y="90766"/>
                  </a:cubicBezTo>
                  <a:cubicBezTo>
                    <a:pt x="1845692" y="85818"/>
                    <a:pt x="1853939" y="79697"/>
                    <a:pt x="1862621" y="72405"/>
                  </a:cubicBezTo>
                  <a:lnTo>
                    <a:pt x="1869523" y="80609"/>
                  </a:lnTo>
                  <a:cubicBezTo>
                    <a:pt x="1859973" y="87294"/>
                    <a:pt x="1851465" y="93024"/>
                    <a:pt x="1843999" y="97798"/>
                  </a:cubicBezTo>
                  <a:cubicBezTo>
                    <a:pt x="1851552" y="105438"/>
                    <a:pt x="1861058" y="111559"/>
                    <a:pt x="1872518" y="116160"/>
                  </a:cubicBezTo>
                  <a:cubicBezTo>
                    <a:pt x="1869306" y="119285"/>
                    <a:pt x="1866528" y="122454"/>
                    <a:pt x="1864184" y="125666"/>
                  </a:cubicBezTo>
                  <a:cubicBezTo>
                    <a:pt x="1840049" y="112991"/>
                    <a:pt x="1824509" y="94326"/>
                    <a:pt x="1817563" y="69670"/>
                  </a:cubicBezTo>
                  <a:lnTo>
                    <a:pt x="1806364" y="69670"/>
                  </a:lnTo>
                  <a:lnTo>
                    <a:pt x="1806364" y="113946"/>
                  </a:lnTo>
                  <a:cubicBezTo>
                    <a:pt x="1812181" y="111342"/>
                    <a:pt x="1819777" y="107522"/>
                    <a:pt x="1829153" y="102487"/>
                  </a:cubicBezTo>
                  <a:cubicBezTo>
                    <a:pt x="1829240" y="106480"/>
                    <a:pt x="1829457" y="109909"/>
                    <a:pt x="1829804" y="112774"/>
                  </a:cubicBezTo>
                  <a:cubicBezTo>
                    <a:pt x="1822078" y="116507"/>
                    <a:pt x="1814568" y="120544"/>
                    <a:pt x="1807276" y="124885"/>
                  </a:cubicBezTo>
                  <a:cubicBezTo>
                    <a:pt x="1805539" y="125840"/>
                    <a:pt x="1803195" y="127663"/>
                    <a:pt x="1800243" y="130355"/>
                  </a:cubicBezTo>
                  <a:lnTo>
                    <a:pt x="1792821" y="120588"/>
                  </a:lnTo>
                  <a:cubicBezTo>
                    <a:pt x="1795425" y="118331"/>
                    <a:pt x="1796727" y="115466"/>
                    <a:pt x="1796727" y="111993"/>
                  </a:cubicBezTo>
                  <a:close/>
                  <a:moveTo>
                    <a:pt x="2037940" y="8204"/>
                  </a:moveTo>
                  <a:lnTo>
                    <a:pt x="2150454" y="8204"/>
                  </a:lnTo>
                  <a:lnTo>
                    <a:pt x="2150454" y="109519"/>
                  </a:lnTo>
                  <a:cubicBezTo>
                    <a:pt x="2150454" y="121847"/>
                    <a:pt x="2144898" y="128011"/>
                    <a:pt x="2133786" y="128011"/>
                  </a:cubicBezTo>
                  <a:cubicBezTo>
                    <a:pt x="2127535" y="128011"/>
                    <a:pt x="2118984" y="127967"/>
                    <a:pt x="2108132" y="127880"/>
                  </a:cubicBezTo>
                  <a:cubicBezTo>
                    <a:pt x="2107871" y="124929"/>
                    <a:pt x="2107133" y="121195"/>
                    <a:pt x="2105918" y="116681"/>
                  </a:cubicBezTo>
                  <a:cubicBezTo>
                    <a:pt x="2116509" y="117289"/>
                    <a:pt x="2124800" y="117593"/>
                    <a:pt x="2130791" y="117593"/>
                  </a:cubicBezTo>
                  <a:cubicBezTo>
                    <a:pt x="2136781" y="117593"/>
                    <a:pt x="2139776" y="114120"/>
                    <a:pt x="2139776" y="107175"/>
                  </a:cubicBezTo>
                  <a:lnTo>
                    <a:pt x="2139776" y="17841"/>
                  </a:lnTo>
                  <a:lnTo>
                    <a:pt x="2037940" y="17841"/>
                  </a:lnTo>
                  <a:close/>
                  <a:moveTo>
                    <a:pt x="1371600" y="8204"/>
                  </a:moveTo>
                  <a:lnTo>
                    <a:pt x="1415225" y="8204"/>
                  </a:lnTo>
                  <a:lnTo>
                    <a:pt x="1415225" y="39588"/>
                  </a:lnTo>
                  <a:cubicBezTo>
                    <a:pt x="1415225" y="43495"/>
                    <a:pt x="1417178" y="45448"/>
                    <a:pt x="1421085" y="45448"/>
                  </a:cubicBezTo>
                  <a:cubicBezTo>
                    <a:pt x="1425947" y="45535"/>
                    <a:pt x="1430461" y="45405"/>
                    <a:pt x="1434629" y="45057"/>
                  </a:cubicBezTo>
                  <a:lnTo>
                    <a:pt x="1432805" y="54824"/>
                  </a:lnTo>
                  <a:cubicBezTo>
                    <a:pt x="1427336" y="54998"/>
                    <a:pt x="1422605" y="55085"/>
                    <a:pt x="1418611" y="55085"/>
                  </a:cubicBezTo>
                  <a:cubicBezTo>
                    <a:pt x="1409843" y="55085"/>
                    <a:pt x="1405458" y="50049"/>
                    <a:pt x="1405458" y="39979"/>
                  </a:cubicBezTo>
                  <a:lnTo>
                    <a:pt x="1405458" y="17450"/>
                  </a:lnTo>
                  <a:lnTo>
                    <a:pt x="1381367" y="17450"/>
                  </a:lnTo>
                  <a:lnTo>
                    <a:pt x="1381367" y="25263"/>
                  </a:lnTo>
                  <a:cubicBezTo>
                    <a:pt x="1381367" y="40196"/>
                    <a:pt x="1375203" y="51699"/>
                    <a:pt x="1362875" y="59773"/>
                  </a:cubicBezTo>
                  <a:cubicBezTo>
                    <a:pt x="1360704" y="57168"/>
                    <a:pt x="1358360" y="54520"/>
                    <a:pt x="1355843" y="51829"/>
                  </a:cubicBezTo>
                  <a:cubicBezTo>
                    <a:pt x="1366348" y="46099"/>
                    <a:pt x="1371600" y="37157"/>
                    <a:pt x="1371600" y="25003"/>
                  </a:cubicBezTo>
                  <a:close/>
                  <a:moveTo>
                    <a:pt x="1314431" y="8074"/>
                  </a:moveTo>
                  <a:lnTo>
                    <a:pt x="1352978" y="8074"/>
                  </a:lnTo>
                  <a:lnTo>
                    <a:pt x="1352978" y="113425"/>
                  </a:lnTo>
                  <a:cubicBezTo>
                    <a:pt x="1352978" y="122628"/>
                    <a:pt x="1348767" y="127229"/>
                    <a:pt x="1340346" y="127229"/>
                  </a:cubicBezTo>
                  <a:cubicBezTo>
                    <a:pt x="1336439" y="127229"/>
                    <a:pt x="1332185" y="127142"/>
                    <a:pt x="1327584" y="126969"/>
                  </a:cubicBezTo>
                  <a:cubicBezTo>
                    <a:pt x="1327323" y="124538"/>
                    <a:pt x="1326803" y="121326"/>
                    <a:pt x="1326021" y="117332"/>
                  </a:cubicBezTo>
                  <a:cubicBezTo>
                    <a:pt x="1330622" y="117853"/>
                    <a:pt x="1334573" y="118113"/>
                    <a:pt x="1337872" y="118113"/>
                  </a:cubicBezTo>
                  <a:cubicBezTo>
                    <a:pt x="1341431" y="118113"/>
                    <a:pt x="1343211" y="116117"/>
                    <a:pt x="1343211" y="112123"/>
                  </a:cubicBezTo>
                  <a:lnTo>
                    <a:pt x="1343211" y="82692"/>
                  </a:lnTo>
                  <a:lnTo>
                    <a:pt x="1324198" y="82692"/>
                  </a:lnTo>
                  <a:cubicBezTo>
                    <a:pt x="1323981" y="103441"/>
                    <a:pt x="1320031" y="119155"/>
                    <a:pt x="1312348" y="129834"/>
                  </a:cubicBezTo>
                  <a:cubicBezTo>
                    <a:pt x="1310091" y="127316"/>
                    <a:pt x="1307399" y="124885"/>
                    <a:pt x="1304274" y="122541"/>
                  </a:cubicBezTo>
                  <a:cubicBezTo>
                    <a:pt x="1311045" y="113078"/>
                    <a:pt x="1314431" y="99187"/>
                    <a:pt x="1314431" y="80869"/>
                  </a:cubicBezTo>
                  <a:close/>
                  <a:moveTo>
                    <a:pt x="293433" y="8074"/>
                  </a:moveTo>
                  <a:lnTo>
                    <a:pt x="407380" y="8074"/>
                  </a:lnTo>
                  <a:lnTo>
                    <a:pt x="407380" y="129573"/>
                  </a:lnTo>
                  <a:lnTo>
                    <a:pt x="397352" y="129573"/>
                  </a:lnTo>
                  <a:lnTo>
                    <a:pt x="397352" y="123062"/>
                  </a:lnTo>
                  <a:lnTo>
                    <a:pt x="303460" y="123062"/>
                  </a:lnTo>
                  <a:lnTo>
                    <a:pt x="303460" y="129703"/>
                  </a:lnTo>
                  <a:lnTo>
                    <a:pt x="293433" y="129703"/>
                  </a:lnTo>
                  <a:close/>
                  <a:moveTo>
                    <a:pt x="1749326" y="7943"/>
                  </a:moveTo>
                  <a:lnTo>
                    <a:pt x="1788784" y="7943"/>
                  </a:lnTo>
                  <a:lnTo>
                    <a:pt x="1788784" y="17059"/>
                  </a:lnTo>
                  <a:cubicBezTo>
                    <a:pt x="1784530" y="29300"/>
                    <a:pt x="1780449" y="41368"/>
                    <a:pt x="1776543" y="53262"/>
                  </a:cubicBezTo>
                  <a:cubicBezTo>
                    <a:pt x="1783488" y="62725"/>
                    <a:pt x="1787438" y="71233"/>
                    <a:pt x="1788393" y="78786"/>
                  </a:cubicBezTo>
                  <a:cubicBezTo>
                    <a:pt x="1790911" y="95368"/>
                    <a:pt x="1786787" y="104657"/>
                    <a:pt x="1776022" y="106654"/>
                  </a:cubicBezTo>
                  <a:cubicBezTo>
                    <a:pt x="1772115" y="107435"/>
                    <a:pt x="1767731" y="107522"/>
                    <a:pt x="1762869" y="106914"/>
                  </a:cubicBezTo>
                  <a:cubicBezTo>
                    <a:pt x="1762174" y="103355"/>
                    <a:pt x="1761220" y="99708"/>
                    <a:pt x="1760004" y="95975"/>
                  </a:cubicBezTo>
                  <a:cubicBezTo>
                    <a:pt x="1764605" y="97104"/>
                    <a:pt x="1768599" y="97451"/>
                    <a:pt x="1771985" y="97017"/>
                  </a:cubicBezTo>
                  <a:cubicBezTo>
                    <a:pt x="1777888" y="95888"/>
                    <a:pt x="1779885" y="89681"/>
                    <a:pt x="1777975" y="78395"/>
                  </a:cubicBezTo>
                  <a:cubicBezTo>
                    <a:pt x="1776760" y="71450"/>
                    <a:pt x="1772810" y="63636"/>
                    <a:pt x="1766125" y="54955"/>
                  </a:cubicBezTo>
                  <a:cubicBezTo>
                    <a:pt x="1769250" y="45492"/>
                    <a:pt x="1773330" y="32860"/>
                    <a:pt x="1778366" y="17059"/>
                  </a:cubicBezTo>
                  <a:lnTo>
                    <a:pt x="1759092" y="17059"/>
                  </a:lnTo>
                  <a:lnTo>
                    <a:pt x="1759092" y="130745"/>
                  </a:lnTo>
                  <a:lnTo>
                    <a:pt x="1749326" y="130745"/>
                  </a:lnTo>
                  <a:close/>
                  <a:moveTo>
                    <a:pt x="1521135" y="7292"/>
                  </a:moveTo>
                  <a:lnTo>
                    <a:pt x="1530381" y="10808"/>
                  </a:lnTo>
                  <a:cubicBezTo>
                    <a:pt x="1522307" y="31037"/>
                    <a:pt x="1510891" y="48183"/>
                    <a:pt x="1496132" y="62247"/>
                  </a:cubicBezTo>
                  <a:cubicBezTo>
                    <a:pt x="1493006" y="59035"/>
                    <a:pt x="1490402" y="56647"/>
                    <a:pt x="1488318" y="55085"/>
                  </a:cubicBezTo>
                  <a:cubicBezTo>
                    <a:pt x="1501862" y="43191"/>
                    <a:pt x="1512801" y="27260"/>
                    <a:pt x="1521135" y="7292"/>
                  </a:cubicBezTo>
                  <a:close/>
                  <a:moveTo>
                    <a:pt x="1928794" y="7032"/>
                  </a:moveTo>
                  <a:lnTo>
                    <a:pt x="1939081" y="11329"/>
                  </a:lnTo>
                  <a:cubicBezTo>
                    <a:pt x="1927361" y="35725"/>
                    <a:pt x="1912255" y="55692"/>
                    <a:pt x="1893763" y="71233"/>
                  </a:cubicBezTo>
                  <a:cubicBezTo>
                    <a:pt x="1891506" y="68368"/>
                    <a:pt x="1888728" y="65590"/>
                    <a:pt x="1885429" y="62898"/>
                  </a:cubicBezTo>
                  <a:cubicBezTo>
                    <a:pt x="1904789" y="47098"/>
                    <a:pt x="1919244" y="28476"/>
                    <a:pt x="1928794" y="7032"/>
                  </a:cubicBezTo>
                  <a:close/>
                  <a:moveTo>
                    <a:pt x="1968642" y="5209"/>
                  </a:moveTo>
                  <a:cubicBezTo>
                    <a:pt x="1977064" y="27868"/>
                    <a:pt x="1992734" y="45839"/>
                    <a:pt x="2015653" y="59122"/>
                  </a:cubicBezTo>
                  <a:cubicBezTo>
                    <a:pt x="2013309" y="61553"/>
                    <a:pt x="2010618" y="64938"/>
                    <a:pt x="2007580" y="69279"/>
                  </a:cubicBezTo>
                  <a:cubicBezTo>
                    <a:pt x="1983618" y="52784"/>
                    <a:pt x="1967427" y="32686"/>
                    <a:pt x="1959006" y="8985"/>
                  </a:cubicBezTo>
                  <a:close/>
                  <a:moveTo>
                    <a:pt x="253696" y="4037"/>
                  </a:moveTo>
                  <a:lnTo>
                    <a:pt x="263853" y="4037"/>
                  </a:lnTo>
                  <a:lnTo>
                    <a:pt x="263853" y="128011"/>
                  </a:lnTo>
                  <a:lnTo>
                    <a:pt x="253696" y="128011"/>
                  </a:lnTo>
                  <a:close/>
                  <a:moveTo>
                    <a:pt x="194965" y="4037"/>
                  </a:moveTo>
                  <a:lnTo>
                    <a:pt x="205122" y="4037"/>
                  </a:lnTo>
                  <a:lnTo>
                    <a:pt x="205122" y="50657"/>
                  </a:lnTo>
                  <a:cubicBezTo>
                    <a:pt x="205122" y="73229"/>
                    <a:pt x="203646" y="89117"/>
                    <a:pt x="200695" y="98319"/>
                  </a:cubicBezTo>
                  <a:cubicBezTo>
                    <a:pt x="198177" y="108130"/>
                    <a:pt x="191101" y="118765"/>
                    <a:pt x="179468" y="130224"/>
                  </a:cubicBezTo>
                  <a:cubicBezTo>
                    <a:pt x="176950" y="127012"/>
                    <a:pt x="174476" y="124147"/>
                    <a:pt x="172045" y="121630"/>
                  </a:cubicBezTo>
                  <a:cubicBezTo>
                    <a:pt x="182724" y="111819"/>
                    <a:pt x="189148" y="102443"/>
                    <a:pt x="191318" y="93501"/>
                  </a:cubicBezTo>
                  <a:cubicBezTo>
                    <a:pt x="193749" y="85861"/>
                    <a:pt x="194965" y="71580"/>
                    <a:pt x="194965" y="50657"/>
                  </a:cubicBezTo>
                  <a:close/>
                  <a:moveTo>
                    <a:pt x="750596" y="3646"/>
                  </a:moveTo>
                  <a:lnTo>
                    <a:pt x="759972" y="3646"/>
                  </a:lnTo>
                  <a:lnTo>
                    <a:pt x="759972" y="21357"/>
                  </a:lnTo>
                  <a:lnTo>
                    <a:pt x="775990" y="21357"/>
                  </a:lnTo>
                  <a:lnTo>
                    <a:pt x="775990" y="29951"/>
                  </a:lnTo>
                  <a:lnTo>
                    <a:pt x="759972" y="29951"/>
                  </a:lnTo>
                  <a:lnTo>
                    <a:pt x="759972" y="43234"/>
                  </a:lnTo>
                  <a:lnTo>
                    <a:pt x="766353" y="43234"/>
                  </a:lnTo>
                  <a:cubicBezTo>
                    <a:pt x="774166" y="34466"/>
                    <a:pt x="781285" y="24959"/>
                    <a:pt x="787710" y="14715"/>
                  </a:cubicBezTo>
                  <a:lnTo>
                    <a:pt x="795523" y="19794"/>
                  </a:lnTo>
                  <a:cubicBezTo>
                    <a:pt x="790227" y="27694"/>
                    <a:pt x="784324" y="35508"/>
                    <a:pt x="777813" y="43234"/>
                  </a:cubicBezTo>
                  <a:lnTo>
                    <a:pt x="787449" y="43234"/>
                  </a:lnTo>
                  <a:lnTo>
                    <a:pt x="787449" y="51829"/>
                  </a:lnTo>
                  <a:lnTo>
                    <a:pt x="770390" y="51829"/>
                  </a:lnTo>
                  <a:cubicBezTo>
                    <a:pt x="766917" y="55736"/>
                    <a:pt x="763358" y="59512"/>
                    <a:pt x="759712" y="63159"/>
                  </a:cubicBezTo>
                  <a:lnTo>
                    <a:pt x="781068" y="63159"/>
                  </a:lnTo>
                  <a:lnTo>
                    <a:pt x="781068" y="70972"/>
                  </a:lnTo>
                  <a:lnTo>
                    <a:pt x="764269" y="87511"/>
                  </a:lnTo>
                  <a:lnTo>
                    <a:pt x="764269" y="89855"/>
                  </a:lnTo>
                  <a:cubicBezTo>
                    <a:pt x="771301" y="88639"/>
                    <a:pt x="779072" y="87250"/>
                    <a:pt x="787580" y="85688"/>
                  </a:cubicBezTo>
                  <a:cubicBezTo>
                    <a:pt x="787319" y="88987"/>
                    <a:pt x="787146" y="91982"/>
                    <a:pt x="787059" y="94673"/>
                  </a:cubicBezTo>
                  <a:cubicBezTo>
                    <a:pt x="779940" y="95888"/>
                    <a:pt x="772343" y="97234"/>
                    <a:pt x="764269" y="98710"/>
                  </a:cubicBezTo>
                  <a:lnTo>
                    <a:pt x="764269" y="112904"/>
                  </a:lnTo>
                  <a:cubicBezTo>
                    <a:pt x="764877" y="123670"/>
                    <a:pt x="759842" y="128835"/>
                    <a:pt x="749163" y="128401"/>
                  </a:cubicBezTo>
                  <a:cubicBezTo>
                    <a:pt x="745430" y="128401"/>
                    <a:pt x="740612" y="128314"/>
                    <a:pt x="734708" y="128141"/>
                  </a:cubicBezTo>
                  <a:cubicBezTo>
                    <a:pt x="734361" y="125363"/>
                    <a:pt x="733927" y="122107"/>
                    <a:pt x="733406" y="118374"/>
                  </a:cubicBezTo>
                  <a:cubicBezTo>
                    <a:pt x="737486" y="118808"/>
                    <a:pt x="742131" y="119068"/>
                    <a:pt x="747340" y="119155"/>
                  </a:cubicBezTo>
                  <a:cubicBezTo>
                    <a:pt x="752810" y="119676"/>
                    <a:pt x="755327" y="117245"/>
                    <a:pt x="754893" y="111863"/>
                  </a:cubicBezTo>
                  <a:lnTo>
                    <a:pt x="754893" y="100403"/>
                  </a:lnTo>
                  <a:cubicBezTo>
                    <a:pt x="746472" y="101966"/>
                    <a:pt x="737617" y="103659"/>
                    <a:pt x="728327" y="105482"/>
                  </a:cubicBezTo>
                  <a:lnTo>
                    <a:pt x="726765" y="95975"/>
                  </a:lnTo>
                  <a:cubicBezTo>
                    <a:pt x="733970" y="94933"/>
                    <a:pt x="743347" y="93458"/>
                    <a:pt x="754893" y="91548"/>
                  </a:cubicBezTo>
                  <a:lnTo>
                    <a:pt x="754893" y="85036"/>
                  </a:lnTo>
                  <a:lnTo>
                    <a:pt x="768567" y="71493"/>
                  </a:lnTo>
                  <a:lnTo>
                    <a:pt x="751117" y="71493"/>
                  </a:lnTo>
                  <a:cubicBezTo>
                    <a:pt x="743911" y="78091"/>
                    <a:pt x="736705" y="84168"/>
                    <a:pt x="729499" y="89724"/>
                  </a:cubicBezTo>
                  <a:cubicBezTo>
                    <a:pt x="727763" y="87294"/>
                    <a:pt x="725723" y="84819"/>
                    <a:pt x="723379" y="82302"/>
                  </a:cubicBezTo>
                  <a:cubicBezTo>
                    <a:pt x="728414" y="78742"/>
                    <a:pt x="733102" y="75139"/>
                    <a:pt x="737443" y="71493"/>
                  </a:cubicBezTo>
                  <a:lnTo>
                    <a:pt x="726635" y="71493"/>
                  </a:lnTo>
                  <a:lnTo>
                    <a:pt x="726635" y="63159"/>
                  </a:lnTo>
                  <a:lnTo>
                    <a:pt x="746819" y="63159"/>
                  </a:lnTo>
                  <a:cubicBezTo>
                    <a:pt x="750900" y="59512"/>
                    <a:pt x="754850" y="55736"/>
                    <a:pt x="758670" y="51829"/>
                  </a:cubicBezTo>
                  <a:lnTo>
                    <a:pt x="724942" y="51829"/>
                  </a:lnTo>
                  <a:lnTo>
                    <a:pt x="724942" y="43234"/>
                  </a:lnTo>
                  <a:lnTo>
                    <a:pt x="750596" y="43234"/>
                  </a:lnTo>
                  <a:lnTo>
                    <a:pt x="750596" y="29951"/>
                  </a:lnTo>
                  <a:lnTo>
                    <a:pt x="730151" y="29951"/>
                  </a:lnTo>
                  <a:lnTo>
                    <a:pt x="730151" y="21357"/>
                  </a:lnTo>
                  <a:lnTo>
                    <a:pt x="750596" y="21357"/>
                  </a:lnTo>
                  <a:close/>
                  <a:moveTo>
                    <a:pt x="11720" y="3646"/>
                  </a:moveTo>
                  <a:cubicBezTo>
                    <a:pt x="21357" y="10244"/>
                    <a:pt x="29908" y="16495"/>
                    <a:pt x="37374" y="22398"/>
                  </a:cubicBezTo>
                  <a:cubicBezTo>
                    <a:pt x="34596" y="25611"/>
                    <a:pt x="32165" y="28432"/>
                    <a:pt x="30082" y="30863"/>
                  </a:cubicBezTo>
                  <a:cubicBezTo>
                    <a:pt x="20445" y="22615"/>
                    <a:pt x="12197" y="16017"/>
                    <a:pt x="5339" y="11069"/>
                  </a:cubicBezTo>
                  <a:close/>
                  <a:moveTo>
                    <a:pt x="807374" y="3516"/>
                  </a:moveTo>
                  <a:lnTo>
                    <a:pt x="816880" y="5860"/>
                  </a:lnTo>
                  <a:cubicBezTo>
                    <a:pt x="815144" y="12979"/>
                    <a:pt x="813147" y="20054"/>
                    <a:pt x="810890" y="27086"/>
                  </a:cubicBezTo>
                  <a:lnTo>
                    <a:pt x="851520" y="27086"/>
                  </a:lnTo>
                  <a:lnTo>
                    <a:pt x="851520" y="36463"/>
                  </a:lnTo>
                  <a:lnTo>
                    <a:pt x="838758" y="36463"/>
                  </a:lnTo>
                  <a:cubicBezTo>
                    <a:pt x="838150" y="58861"/>
                    <a:pt x="832681" y="78135"/>
                    <a:pt x="822350" y="94282"/>
                  </a:cubicBezTo>
                  <a:cubicBezTo>
                    <a:pt x="830250" y="105134"/>
                    <a:pt x="840624" y="113599"/>
                    <a:pt x="853473" y="119676"/>
                  </a:cubicBezTo>
                  <a:cubicBezTo>
                    <a:pt x="851042" y="123236"/>
                    <a:pt x="849002" y="126448"/>
                    <a:pt x="847353" y="129313"/>
                  </a:cubicBezTo>
                  <a:cubicBezTo>
                    <a:pt x="834677" y="122020"/>
                    <a:pt x="824346" y="113122"/>
                    <a:pt x="816359" y="102617"/>
                  </a:cubicBezTo>
                  <a:cubicBezTo>
                    <a:pt x="807591" y="113556"/>
                    <a:pt x="796218" y="122888"/>
                    <a:pt x="782240" y="130615"/>
                  </a:cubicBezTo>
                  <a:cubicBezTo>
                    <a:pt x="780678" y="128358"/>
                    <a:pt x="778551" y="125493"/>
                    <a:pt x="775859" y="122020"/>
                  </a:cubicBezTo>
                  <a:cubicBezTo>
                    <a:pt x="790358" y="114641"/>
                    <a:pt x="801948" y="105308"/>
                    <a:pt x="810629" y="94022"/>
                  </a:cubicBezTo>
                  <a:cubicBezTo>
                    <a:pt x="804552" y="83864"/>
                    <a:pt x="800428" y="72405"/>
                    <a:pt x="798258" y="59643"/>
                  </a:cubicBezTo>
                  <a:cubicBezTo>
                    <a:pt x="796261" y="63897"/>
                    <a:pt x="794221" y="68107"/>
                    <a:pt x="792138" y="72274"/>
                  </a:cubicBezTo>
                  <a:cubicBezTo>
                    <a:pt x="789359" y="70451"/>
                    <a:pt x="786581" y="68802"/>
                    <a:pt x="783803" y="67326"/>
                  </a:cubicBezTo>
                  <a:cubicBezTo>
                    <a:pt x="793613" y="49268"/>
                    <a:pt x="801470" y="27998"/>
                    <a:pt x="807374" y="3516"/>
                  </a:cubicBezTo>
                  <a:close/>
                  <a:moveTo>
                    <a:pt x="1251384" y="3125"/>
                  </a:moveTo>
                  <a:cubicBezTo>
                    <a:pt x="1258937" y="8247"/>
                    <a:pt x="1266403" y="13934"/>
                    <a:pt x="1273783" y="20185"/>
                  </a:cubicBezTo>
                  <a:lnTo>
                    <a:pt x="1266490" y="28258"/>
                  </a:lnTo>
                  <a:cubicBezTo>
                    <a:pt x="1259284" y="21834"/>
                    <a:pt x="1252035" y="15887"/>
                    <a:pt x="1244742" y="10418"/>
                  </a:cubicBezTo>
                  <a:close/>
                  <a:moveTo>
                    <a:pt x="161106" y="2995"/>
                  </a:moveTo>
                  <a:lnTo>
                    <a:pt x="170873" y="2995"/>
                  </a:lnTo>
                  <a:lnTo>
                    <a:pt x="170873" y="34249"/>
                  </a:lnTo>
                  <a:lnTo>
                    <a:pt x="186891" y="34249"/>
                  </a:lnTo>
                  <a:lnTo>
                    <a:pt x="186891" y="43755"/>
                  </a:lnTo>
                  <a:lnTo>
                    <a:pt x="170873" y="43755"/>
                  </a:lnTo>
                  <a:lnTo>
                    <a:pt x="170873" y="83213"/>
                  </a:lnTo>
                  <a:cubicBezTo>
                    <a:pt x="176603" y="81564"/>
                    <a:pt x="182420" y="79871"/>
                    <a:pt x="188323" y="78135"/>
                  </a:cubicBezTo>
                  <a:cubicBezTo>
                    <a:pt x="188323" y="81694"/>
                    <a:pt x="188410" y="85080"/>
                    <a:pt x="188584" y="88292"/>
                  </a:cubicBezTo>
                  <a:cubicBezTo>
                    <a:pt x="172870" y="92893"/>
                    <a:pt x="158198" y="97451"/>
                    <a:pt x="144568" y="101966"/>
                  </a:cubicBezTo>
                  <a:lnTo>
                    <a:pt x="142745" y="90766"/>
                  </a:lnTo>
                  <a:cubicBezTo>
                    <a:pt x="148822" y="89204"/>
                    <a:pt x="154942" y="87597"/>
                    <a:pt x="161106" y="85948"/>
                  </a:cubicBezTo>
                  <a:lnTo>
                    <a:pt x="161106" y="43755"/>
                  </a:lnTo>
                  <a:lnTo>
                    <a:pt x="144568" y="43755"/>
                  </a:lnTo>
                  <a:lnTo>
                    <a:pt x="144568" y="34249"/>
                  </a:lnTo>
                  <a:lnTo>
                    <a:pt x="161106" y="34249"/>
                  </a:lnTo>
                  <a:close/>
                  <a:moveTo>
                    <a:pt x="1037667" y="2474"/>
                  </a:moveTo>
                  <a:lnTo>
                    <a:pt x="1047694" y="2474"/>
                  </a:lnTo>
                  <a:lnTo>
                    <a:pt x="1047694" y="27738"/>
                  </a:lnTo>
                  <a:lnTo>
                    <a:pt x="1062930" y="27738"/>
                  </a:lnTo>
                  <a:lnTo>
                    <a:pt x="1062930" y="36723"/>
                  </a:lnTo>
                  <a:lnTo>
                    <a:pt x="1047694" y="36723"/>
                  </a:lnTo>
                  <a:lnTo>
                    <a:pt x="1047694" y="61661"/>
                  </a:lnTo>
                  <a:cubicBezTo>
                    <a:pt x="1052686" y="60055"/>
                    <a:pt x="1057548" y="58471"/>
                    <a:pt x="1062279" y="56908"/>
                  </a:cubicBezTo>
                  <a:cubicBezTo>
                    <a:pt x="1062279" y="61075"/>
                    <a:pt x="1062366" y="64461"/>
                    <a:pt x="1062540" y="67065"/>
                  </a:cubicBezTo>
                  <a:cubicBezTo>
                    <a:pt x="1057634" y="68628"/>
                    <a:pt x="1052686" y="70213"/>
                    <a:pt x="1047694" y="71819"/>
                  </a:cubicBezTo>
                  <a:lnTo>
                    <a:pt x="1047694" y="113816"/>
                  </a:lnTo>
                  <a:cubicBezTo>
                    <a:pt x="1047694" y="123019"/>
                    <a:pt x="1043353" y="127663"/>
                    <a:pt x="1034671" y="127750"/>
                  </a:cubicBezTo>
                  <a:cubicBezTo>
                    <a:pt x="1031199" y="127837"/>
                    <a:pt x="1027032" y="127837"/>
                    <a:pt x="1022170" y="127750"/>
                  </a:cubicBezTo>
                  <a:cubicBezTo>
                    <a:pt x="1021649" y="124104"/>
                    <a:pt x="1021085" y="120414"/>
                    <a:pt x="1020477" y="116681"/>
                  </a:cubicBezTo>
                  <a:cubicBezTo>
                    <a:pt x="1025599" y="117202"/>
                    <a:pt x="1029463" y="117462"/>
                    <a:pt x="1032067" y="117462"/>
                  </a:cubicBezTo>
                  <a:cubicBezTo>
                    <a:pt x="1035800" y="117462"/>
                    <a:pt x="1037667" y="115509"/>
                    <a:pt x="1037667" y="111602"/>
                  </a:cubicBezTo>
                  <a:lnTo>
                    <a:pt x="1037667" y="75139"/>
                  </a:lnTo>
                  <a:cubicBezTo>
                    <a:pt x="1031807" y="77093"/>
                    <a:pt x="1025903" y="79089"/>
                    <a:pt x="1019956" y="81130"/>
                  </a:cubicBezTo>
                  <a:lnTo>
                    <a:pt x="1018654" y="70321"/>
                  </a:lnTo>
                  <a:cubicBezTo>
                    <a:pt x="1025209" y="68454"/>
                    <a:pt x="1031546" y="66610"/>
                    <a:pt x="1037667" y="64786"/>
                  </a:cubicBezTo>
                  <a:lnTo>
                    <a:pt x="1037667" y="36723"/>
                  </a:lnTo>
                  <a:lnTo>
                    <a:pt x="1020347" y="36723"/>
                  </a:lnTo>
                  <a:lnTo>
                    <a:pt x="1020347" y="27738"/>
                  </a:lnTo>
                  <a:lnTo>
                    <a:pt x="1037667" y="27738"/>
                  </a:lnTo>
                  <a:close/>
                  <a:moveTo>
                    <a:pt x="1487016" y="2083"/>
                  </a:moveTo>
                  <a:lnTo>
                    <a:pt x="1497174" y="5599"/>
                  </a:lnTo>
                  <a:cubicBezTo>
                    <a:pt x="1492963" y="17146"/>
                    <a:pt x="1488362" y="27955"/>
                    <a:pt x="1483370" y="38025"/>
                  </a:cubicBezTo>
                  <a:lnTo>
                    <a:pt x="1483370" y="129052"/>
                  </a:lnTo>
                  <a:lnTo>
                    <a:pt x="1473473" y="129052"/>
                  </a:lnTo>
                  <a:lnTo>
                    <a:pt x="1473473" y="56127"/>
                  </a:lnTo>
                  <a:cubicBezTo>
                    <a:pt x="1469479" y="62725"/>
                    <a:pt x="1465312" y="68932"/>
                    <a:pt x="1460971" y="74749"/>
                  </a:cubicBezTo>
                  <a:cubicBezTo>
                    <a:pt x="1459669" y="71016"/>
                    <a:pt x="1458280" y="67152"/>
                    <a:pt x="1456804" y="63159"/>
                  </a:cubicBezTo>
                  <a:cubicBezTo>
                    <a:pt x="1469219" y="46750"/>
                    <a:pt x="1479289" y="26392"/>
                    <a:pt x="1487016" y="2083"/>
                  </a:cubicBezTo>
                  <a:close/>
                  <a:moveTo>
                    <a:pt x="1547310" y="1953"/>
                  </a:moveTo>
                  <a:cubicBezTo>
                    <a:pt x="1555905" y="24004"/>
                    <a:pt x="1569144" y="40109"/>
                    <a:pt x="1587029" y="50266"/>
                  </a:cubicBezTo>
                  <a:cubicBezTo>
                    <a:pt x="1583729" y="54086"/>
                    <a:pt x="1581255" y="57255"/>
                    <a:pt x="1579606" y="59773"/>
                  </a:cubicBezTo>
                  <a:cubicBezTo>
                    <a:pt x="1560246" y="46490"/>
                    <a:pt x="1546615" y="28432"/>
                    <a:pt x="1538715" y="5599"/>
                  </a:cubicBezTo>
                  <a:close/>
                  <a:moveTo>
                    <a:pt x="1100435" y="1693"/>
                  </a:moveTo>
                  <a:lnTo>
                    <a:pt x="1110853" y="1693"/>
                  </a:lnTo>
                  <a:lnTo>
                    <a:pt x="1110853" y="22659"/>
                  </a:lnTo>
                  <a:lnTo>
                    <a:pt x="1146274" y="22659"/>
                  </a:lnTo>
                  <a:lnTo>
                    <a:pt x="1146274" y="32165"/>
                  </a:lnTo>
                  <a:lnTo>
                    <a:pt x="1110853" y="32165"/>
                  </a:lnTo>
                  <a:lnTo>
                    <a:pt x="1110853" y="52090"/>
                  </a:lnTo>
                  <a:lnTo>
                    <a:pt x="1138591" y="52090"/>
                  </a:lnTo>
                  <a:lnTo>
                    <a:pt x="1138591" y="59903"/>
                  </a:lnTo>
                  <a:cubicBezTo>
                    <a:pt x="1132470" y="77266"/>
                    <a:pt x="1123767" y="91331"/>
                    <a:pt x="1112481" y="102096"/>
                  </a:cubicBezTo>
                  <a:cubicBezTo>
                    <a:pt x="1122248" y="109779"/>
                    <a:pt x="1134337" y="115639"/>
                    <a:pt x="1148748" y="119676"/>
                  </a:cubicBezTo>
                  <a:cubicBezTo>
                    <a:pt x="1145449" y="123496"/>
                    <a:pt x="1142671" y="126839"/>
                    <a:pt x="1140414" y="129703"/>
                  </a:cubicBezTo>
                  <a:cubicBezTo>
                    <a:pt x="1126306" y="123974"/>
                    <a:pt x="1114347" y="117007"/>
                    <a:pt x="1104537" y="108802"/>
                  </a:cubicBezTo>
                  <a:cubicBezTo>
                    <a:pt x="1093121" y="117397"/>
                    <a:pt x="1079773" y="124712"/>
                    <a:pt x="1064493" y="130745"/>
                  </a:cubicBezTo>
                  <a:cubicBezTo>
                    <a:pt x="1062670" y="127967"/>
                    <a:pt x="1060369" y="124885"/>
                    <a:pt x="1057591" y="121499"/>
                  </a:cubicBezTo>
                  <a:cubicBezTo>
                    <a:pt x="1073088" y="116464"/>
                    <a:pt x="1086327" y="109953"/>
                    <a:pt x="1097310" y="101966"/>
                  </a:cubicBezTo>
                  <a:cubicBezTo>
                    <a:pt x="1087673" y="91461"/>
                    <a:pt x="1080446" y="77700"/>
                    <a:pt x="1075627" y="60684"/>
                  </a:cubicBezTo>
                  <a:lnTo>
                    <a:pt x="1066967" y="60684"/>
                  </a:lnTo>
                  <a:lnTo>
                    <a:pt x="1066967" y="52090"/>
                  </a:lnTo>
                  <a:lnTo>
                    <a:pt x="1100435" y="52090"/>
                  </a:lnTo>
                  <a:lnTo>
                    <a:pt x="1100435" y="32165"/>
                  </a:lnTo>
                  <a:lnTo>
                    <a:pt x="1066446" y="32165"/>
                  </a:lnTo>
                  <a:lnTo>
                    <a:pt x="1066446" y="22659"/>
                  </a:lnTo>
                  <a:lnTo>
                    <a:pt x="1100435" y="22659"/>
                  </a:lnTo>
                  <a:close/>
                  <a:moveTo>
                    <a:pt x="1221562" y="1172"/>
                  </a:moveTo>
                  <a:lnTo>
                    <a:pt x="1231980" y="1172"/>
                  </a:lnTo>
                  <a:lnTo>
                    <a:pt x="1231980" y="32686"/>
                  </a:lnTo>
                  <a:lnTo>
                    <a:pt x="1288889" y="32686"/>
                  </a:lnTo>
                  <a:lnTo>
                    <a:pt x="1288889" y="42323"/>
                  </a:lnTo>
                  <a:lnTo>
                    <a:pt x="1236734" y="42323"/>
                  </a:lnTo>
                  <a:cubicBezTo>
                    <a:pt x="1251189" y="70625"/>
                    <a:pt x="1269702" y="91070"/>
                    <a:pt x="1292274" y="103659"/>
                  </a:cubicBezTo>
                  <a:cubicBezTo>
                    <a:pt x="1289149" y="107218"/>
                    <a:pt x="1286371" y="110691"/>
                    <a:pt x="1283940" y="114076"/>
                  </a:cubicBezTo>
                  <a:cubicBezTo>
                    <a:pt x="1262279" y="98753"/>
                    <a:pt x="1244960" y="77114"/>
                    <a:pt x="1231980" y="49160"/>
                  </a:cubicBezTo>
                  <a:lnTo>
                    <a:pt x="1231980" y="129703"/>
                  </a:lnTo>
                  <a:lnTo>
                    <a:pt x="1221562" y="129703"/>
                  </a:lnTo>
                  <a:lnTo>
                    <a:pt x="1221562" y="48899"/>
                  </a:lnTo>
                  <a:cubicBezTo>
                    <a:pt x="1209408" y="74944"/>
                    <a:pt x="1191654" y="97234"/>
                    <a:pt x="1168301" y="115769"/>
                  </a:cubicBezTo>
                  <a:cubicBezTo>
                    <a:pt x="1166304" y="112991"/>
                    <a:pt x="1163786" y="109692"/>
                    <a:pt x="1160748" y="105872"/>
                  </a:cubicBezTo>
                  <a:cubicBezTo>
                    <a:pt x="1184058" y="88987"/>
                    <a:pt x="1202637" y="67803"/>
                    <a:pt x="1216484" y="42323"/>
                  </a:cubicBezTo>
                  <a:lnTo>
                    <a:pt x="1164915" y="42323"/>
                  </a:lnTo>
                  <a:lnTo>
                    <a:pt x="1164915" y="32686"/>
                  </a:lnTo>
                  <a:lnTo>
                    <a:pt x="1221562" y="32686"/>
                  </a:lnTo>
                  <a:close/>
                  <a:moveTo>
                    <a:pt x="487877" y="911"/>
                  </a:moveTo>
                  <a:lnTo>
                    <a:pt x="498425" y="2344"/>
                  </a:lnTo>
                  <a:cubicBezTo>
                    <a:pt x="497774" y="6120"/>
                    <a:pt x="497101" y="9680"/>
                    <a:pt x="496407" y="13022"/>
                  </a:cubicBezTo>
                  <a:lnTo>
                    <a:pt x="551296" y="13022"/>
                  </a:lnTo>
                  <a:lnTo>
                    <a:pt x="551296" y="21357"/>
                  </a:lnTo>
                  <a:lnTo>
                    <a:pt x="494518" y="21357"/>
                  </a:lnTo>
                  <a:cubicBezTo>
                    <a:pt x="493520" y="25350"/>
                    <a:pt x="492478" y="28953"/>
                    <a:pt x="491393" y="32165"/>
                  </a:cubicBezTo>
                  <a:lnTo>
                    <a:pt x="546869" y="32165"/>
                  </a:lnTo>
                  <a:lnTo>
                    <a:pt x="546869" y="40500"/>
                  </a:lnTo>
                  <a:lnTo>
                    <a:pt x="488268" y="40500"/>
                  </a:lnTo>
                  <a:cubicBezTo>
                    <a:pt x="486488" y="44797"/>
                    <a:pt x="484361" y="48964"/>
                    <a:pt x="481887" y="53001"/>
                  </a:cubicBezTo>
                  <a:lnTo>
                    <a:pt x="556636" y="53001"/>
                  </a:lnTo>
                  <a:lnTo>
                    <a:pt x="556636" y="61336"/>
                  </a:lnTo>
                  <a:lnTo>
                    <a:pt x="520173" y="61336"/>
                  </a:lnTo>
                  <a:cubicBezTo>
                    <a:pt x="528898" y="72057"/>
                    <a:pt x="541833" y="79784"/>
                    <a:pt x="558980" y="84516"/>
                  </a:cubicBezTo>
                  <a:cubicBezTo>
                    <a:pt x="556549" y="88249"/>
                    <a:pt x="554378" y="91721"/>
                    <a:pt x="552468" y="94933"/>
                  </a:cubicBezTo>
                  <a:cubicBezTo>
                    <a:pt x="543353" y="91331"/>
                    <a:pt x="535387" y="87033"/>
                    <a:pt x="528572" y="82041"/>
                  </a:cubicBezTo>
                  <a:cubicBezTo>
                    <a:pt x="522929" y="85601"/>
                    <a:pt x="516483" y="89247"/>
                    <a:pt x="509234" y="92980"/>
                  </a:cubicBezTo>
                  <a:cubicBezTo>
                    <a:pt x="507932" y="90897"/>
                    <a:pt x="506152" y="88335"/>
                    <a:pt x="503895" y="85297"/>
                  </a:cubicBezTo>
                  <a:cubicBezTo>
                    <a:pt x="510015" y="82389"/>
                    <a:pt x="515788" y="79241"/>
                    <a:pt x="521215" y="75856"/>
                  </a:cubicBezTo>
                  <a:cubicBezTo>
                    <a:pt x="516570" y="71471"/>
                    <a:pt x="512663" y="66631"/>
                    <a:pt x="509494" y="61336"/>
                  </a:cubicBezTo>
                  <a:lnTo>
                    <a:pt x="476092" y="61336"/>
                  </a:lnTo>
                  <a:cubicBezTo>
                    <a:pt x="472315" y="66197"/>
                    <a:pt x="467974" y="70842"/>
                    <a:pt x="463069" y="75270"/>
                  </a:cubicBezTo>
                  <a:cubicBezTo>
                    <a:pt x="469103" y="78742"/>
                    <a:pt x="475028" y="82345"/>
                    <a:pt x="480845" y="86078"/>
                  </a:cubicBezTo>
                  <a:lnTo>
                    <a:pt x="474594" y="94022"/>
                  </a:lnTo>
                  <a:cubicBezTo>
                    <a:pt x="468647" y="89811"/>
                    <a:pt x="462375" y="85622"/>
                    <a:pt x="455777" y="81455"/>
                  </a:cubicBezTo>
                  <a:cubicBezTo>
                    <a:pt x="449179" y="86577"/>
                    <a:pt x="441734" y="91417"/>
                    <a:pt x="433443" y="95975"/>
                  </a:cubicBezTo>
                  <a:cubicBezTo>
                    <a:pt x="431707" y="93197"/>
                    <a:pt x="429623" y="90159"/>
                    <a:pt x="427192" y="86860"/>
                  </a:cubicBezTo>
                  <a:cubicBezTo>
                    <a:pt x="441777" y="79871"/>
                    <a:pt x="453671" y="71363"/>
                    <a:pt x="462874" y="61336"/>
                  </a:cubicBezTo>
                  <a:lnTo>
                    <a:pt x="429797" y="61336"/>
                  </a:lnTo>
                  <a:lnTo>
                    <a:pt x="429797" y="53001"/>
                  </a:lnTo>
                  <a:lnTo>
                    <a:pt x="469646" y="53001"/>
                  </a:lnTo>
                  <a:cubicBezTo>
                    <a:pt x="472510" y="49051"/>
                    <a:pt x="475006" y="44884"/>
                    <a:pt x="477133" y="40500"/>
                  </a:cubicBezTo>
                  <a:lnTo>
                    <a:pt x="439564" y="40500"/>
                  </a:lnTo>
                  <a:lnTo>
                    <a:pt x="439564" y="32165"/>
                  </a:lnTo>
                  <a:lnTo>
                    <a:pt x="480650" y="32165"/>
                  </a:lnTo>
                  <a:cubicBezTo>
                    <a:pt x="481908" y="28779"/>
                    <a:pt x="483037" y="25176"/>
                    <a:pt x="484035" y="21357"/>
                  </a:cubicBezTo>
                  <a:lnTo>
                    <a:pt x="434876" y="21357"/>
                  </a:lnTo>
                  <a:lnTo>
                    <a:pt x="434876" y="13022"/>
                  </a:lnTo>
                  <a:lnTo>
                    <a:pt x="485924" y="13022"/>
                  </a:lnTo>
                  <a:cubicBezTo>
                    <a:pt x="486705" y="9202"/>
                    <a:pt x="487356" y="5165"/>
                    <a:pt x="487877" y="911"/>
                  </a:cubicBezTo>
                  <a:close/>
                  <a:moveTo>
                    <a:pt x="1649946" y="521"/>
                  </a:moveTo>
                  <a:lnTo>
                    <a:pt x="1660754" y="2995"/>
                  </a:lnTo>
                  <a:cubicBezTo>
                    <a:pt x="1659018" y="7813"/>
                    <a:pt x="1657108" y="12545"/>
                    <a:pt x="1655024" y="17189"/>
                  </a:cubicBezTo>
                  <a:lnTo>
                    <a:pt x="1728601" y="17189"/>
                  </a:lnTo>
                  <a:lnTo>
                    <a:pt x="1728601" y="26826"/>
                  </a:lnTo>
                  <a:lnTo>
                    <a:pt x="1650336" y="26826"/>
                  </a:lnTo>
                  <a:cubicBezTo>
                    <a:pt x="1647645" y="31948"/>
                    <a:pt x="1644693" y="36940"/>
                    <a:pt x="1641481" y="41802"/>
                  </a:cubicBezTo>
                  <a:lnTo>
                    <a:pt x="1712844" y="41802"/>
                  </a:lnTo>
                  <a:lnTo>
                    <a:pt x="1712844" y="111342"/>
                  </a:lnTo>
                  <a:cubicBezTo>
                    <a:pt x="1712844" y="122107"/>
                    <a:pt x="1707592" y="127490"/>
                    <a:pt x="1697087" y="127490"/>
                  </a:cubicBezTo>
                  <a:cubicBezTo>
                    <a:pt x="1692486" y="127576"/>
                    <a:pt x="1685497" y="127620"/>
                    <a:pt x="1676121" y="127620"/>
                  </a:cubicBezTo>
                  <a:cubicBezTo>
                    <a:pt x="1675687" y="124668"/>
                    <a:pt x="1675036" y="121109"/>
                    <a:pt x="1674167" y="116941"/>
                  </a:cubicBezTo>
                  <a:cubicBezTo>
                    <a:pt x="1682154" y="117549"/>
                    <a:pt x="1688579" y="117853"/>
                    <a:pt x="1693441" y="117853"/>
                  </a:cubicBezTo>
                  <a:cubicBezTo>
                    <a:pt x="1699431" y="117853"/>
                    <a:pt x="1702426" y="114901"/>
                    <a:pt x="1702426" y="108998"/>
                  </a:cubicBezTo>
                  <a:lnTo>
                    <a:pt x="1702426" y="99752"/>
                  </a:lnTo>
                  <a:lnTo>
                    <a:pt x="1636793" y="99752"/>
                  </a:lnTo>
                  <a:lnTo>
                    <a:pt x="1636793" y="129183"/>
                  </a:lnTo>
                  <a:lnTo>
                    <a:pt x="1626505" y="129183"/>
                  </a:lnTo>
                  <a:lnTo>
                    <a:pt x="1626505" y="61791"/>
                  </a:lnTo>
                  <a:cubicBezTo>
                    <a:pt x="1620211" y="69127"/>
                    <a:pt x="1613266" y="76181"/>
                    <a:pt x="1605669" y="82953"/>
                  </a:cubicBezTo>
                  <a:cubicBezTo>
                    <a:pt x="1603846" y="79914"/>
                    <a:pt x="1601763" y="76745"/>
                    <a:pt x="1599418" y="73446"/>
                  </a:cubicBezTo>
                  <a:cubicBezTo>
                    <a:pt x="1616174" y="59426"/>
                    <a:pt x="1629262" y="43885"/>
                    <a:pt x="1638681" y="26826"/>
                  </a:cubicBezTo>
                  <a:lnTo>
                    <a:pt x="1603065" y="26826"/>
                  </a:lnTo>
                  <a:lnTo>
                    <a:pt x="1603065" y="17189"/>
                  </a:lnTo>
                  <a:lnTo>
                    <a:pt x="1643565" y="17189"/>
                  </a:lnTo>
                  <a:cubicBezTo>
                    <a:pt x="1646039" y="11763"/>
                    <a:pt x="1648166" y="6207"/>
                    <a:pt x="1649946" y="521"/>
                  </a:cubicBezTo>
                  <a:close/>
                  <a:moveTo>
                    <a:pt x="932278" y="521"/>
                  </a:moveTo>
                  <a:cubicBezTo>
                    <a:pt x="936228" y="6685"/>
                    <a:pt x="939158" y="11503"/>
                    <a:pt x="941068" y="14976"/>
                  </a:cubicBezTo>
                  <a:lnTo>
                    <a:pt x="994655" y="14976"/>
                  </a:lnTo>
                  <a:lnTo>
                    <a:pt x="994655" y="24091"/>
                  </a:lnTo>
                  <a:lnTo>
                    <a:pt x="922771" y="24091"/>
                  </a:lnTo>
                  <a:cubicBezTo>
                    <a:pt x="914176" y="30168"/>
                    <a:pt x="906320" y="35464"/>
                    <a:pt x="899201" y="39979"/>
                  </a:cubicBezTo>
                  <a:cubicBezTo>
                    <a:pt x="919559" y="39979"/>
                    <a:pt x="940352" y="39762"/>
                    <a:pt x="961578" y="39328"/>
                  </a:cubicBezTo>
                  <a:cubicBezTo>
                    <a:pt x="958713" y="37201"/>
                    <a:pt x="955762" y="35074"/>
                    <a:pt x="952723" y="32947"/>
                  </a:cubicBezTo>
                  <a:lnTo>
                    <a:pt x="958844" y="26175"/>
                  </a:lnTo>
                  <a:cubicBezTo>
                    <a:pt x="969956" y="33815"/>
                    <a:pt x="980938" y="41758"/>
                    <a:pt x="991790" y="50006"/>
                  </a:cubicBezTo>
                  <a:lnTo>
                    <a:pt x="984368" y="57429"/>
                  </a:lnTo>
                  <a:cubicBezTo>
                    <a:pt x="980765" y="54303"/>
                    <a:pt x="977010" y="51178"/>
                    <a:pt x="973103" y="48053"/>
                  </a:cubicBezTo>
                  <a:cubicBezTo>
                    <a:pt x="939071" y="48183"/>
                    <a:pt x="913091" y="48660"/>
                    <a:pt x="895164" y="49485"/>
                  </a:cubicBezTo>
                  <a:cubicBezTo>
                    <a:pt x="889694" y="49746"/>
                    <a:pt x="885006" y="50223"/>
                    <a:pt x="881100" y="50918"/>
                  </a:cubicBezTo>
                  <a:lnTo>
                    <a:pt x="877453" y="39979"/>
                  </a:lnTo>
                  <a:cubicBezTo>
                    <a:pt x="883444" y="38850"/>
                    <a:pt x="888262" y="37201"/>
                    <a:pt x="891908" y="35030"/>
                  </a:cubicBezTo>
                  <a:cubicBezTo>
                    <a:pt x="897117" y="31948"/>
                    <a:pt x="902283" y="28302"/>
                    <a:pt x="907405" y="24091"/>
                  </a:cubicBezTo>
                  <a:lnTo>
                    <a:pt x="868207" y="24091"/>
                  </a:lnTo>
                  <a:lnTo>
                    <a:pt x="868207" y="14976"/>
                  </a:lnTo>
                  <a:lnTo>
                    <a:pt x="929283" y="14976"/>
                  </a:lnTo>
                  <a:cubicBezTo>
                    <a:pt x="927459" y="11807"/>
                    <a:pt x="925463" y="8464"/>
                    <a:pt x="923292" y="4948"/>
                  </a:cubicBezTo>
                  <a:close/>
                  <a:moveTo>
                    <a:pt x="643533" y="0"/>
                  </a:moveTo>
                  <a:cubicBezTo>
                    <a:pt x="648828" y="5730"/>
                    <a:pt x="653299" y="11242"/>
                    <a:pt x="656946" y="16538"/>
                  </a:cubicBezTo>
                  <a:lnTo>
                    <a:pt x="650955" y="20575"/>
                  </a:lnTo>
                  <a:lnTo>
                    <a:pt x="704217" y="20575"/>
                  </a:lnTo>
                  <a:lnTo>
                    <a:pt x="704217" y="45318"/>
                  </a:lnTo>
                  <a:lnTo>
                    <a:pt x="693669" y="45318"/>
                  </a:lnTo>
                  <a:lnTo>
                    <a:pt x="693669" y="30212"/>
                  </a:lnTo>
                  <a:lnTo>
                    <a:pt x="597954" y="30212"/>
                  </a:lnTo>
                  <a:lnTo>
                    <a:pt x="597954" y="45318"/>
                  </a:lnTo>
                  <a:lnTo>
                    <a:pt x="587536" y="45318"/>
                  </a:lnTo>
                  <a:lnTo>
                    <a:pt x="587536" y="20575"/>
                  </a:lnTo>
                  <a:lnTo>
                    <a:pt x="646202" y="20575"/>
                  </a:lnTo>
                  <a:cubicBezTo>
                    <a:pt x="642903" y="15800"/>
                    <a:pt x="639105" y="10895"/>
                    <a:pt x="634808" y="58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endParaRPr lang="zh-CN" altLang="en-US" sz="1050" b="0" dirty="0">
                <a:solidFill>
                  <a:srgbClr val="3E3A39"/>
                </a:solidFill>
                <a:latin typeface="微软雅黑" pitchFamily="34" charset="-122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050144" y="6486734"/>
              <a:ext cx="2165440" cy="85078"/>
            </a:xfrm>
            <a:custGeom>
              <a:avLst/>
              <a:gdLst/>
              <a:ahLst/>
              <a:cxnLst/>
              <a:rect l="l" t="t" r="r" b="b"/>
              <a:pathLst>
                <a:path w="2165440" h="85078">
                  <a:moveTo>
                    <a:pt x="2158789" y="71930"/>
                  </a:moveTo>
                  <a:cubicBezTo>
                    <a:pt x="2160699" y="71930"/>
                    <a:pt x="2162285" y="72570"/>
                    <a:pt x="2163547" y="73849"/>
                  </a:cubicBezTo>
                  <a:cubicBezTo>
                    <a:pt x="2164809" y="75128"/>
                    <a:pt x="2165440" y="76671"/>
                    <a:pt x="2165440" y="78479"/>
                  </a:cubicBezTo>
                  <a:cubicBezTo>
                    <a:pt x="2165440" y="80252"/>
                    <a:pt x="2164809" y="81779"/>
                    <a:pt x="2163547" y="83058"/>
                  </a:cubicBezTo>
                  <a:cubicBezTo>
                    <a:pt x="2162285" y="84337"/>
                    <a:pt x="2160682" y="84976"/>
                    <a:pt x="2158738" y="84976"/>
                  </a:cubicBezTo>
                  <a:cubicBezTo>
                    <a:pt x="2156862" y="84976"/>
                    <a:pt x="2155301" y="84337"/>
                    <a:pt x="2154057" y="83058"/>
                  </a:cubicBezTo>
                  <a:cubicBezTo>
                    <a:pt x="2152812" y="81779"/>
                    <a:pt x="2152189" y="80252"/>
                    <a:pt x="2152189" y="78479"/>
                  </a:cubicBezTo>
                  <a:cubicBezTo>
                    <a:pt x="2152189" y="76637"/>
                    <a:pt x="2152820" y="75085"/>
                    <a:pt x="2154082" y="73823"/>
                  </a:cubicBezTo>
                  <a:cubicBezTo>
                    <a:pt x="2155344" y="72561"/>
                    <a:pt x="2156913" y="71930"/>
                    <a:pt x="2158789" y="71930"/>
                  </a:cubicBezTo>
                  <a:close/>
                  <a:moveTo>
                    <a:pt x="1281540" y="55355"/>
                  </a:moveTo>
                  <a:lnTo>
                    <a:pt x="1268290" y="57145"/>
                  </a:lnTo>
                  <a:cubicBezTo>
                    <a:pt x="1263651" y="57759"/>
                    <a:pt x="1260454" y="58919"/>
                    <a:pt x="1258697" y="60624"/>
                  </a:cubicBezTo>
                  <a:cubicBezTo>
                    <a:pt x="1256941" y="62329"/>
                    <a:pt x="1256063" y="64717"/>
                    <a:pt x="1256063" y="67786"/>
                  </a:cubicBezTo>
                  <a:cubicBezTo>
                    <a:pt x="1256063" y="70481"/>
                    <a:pt x="1257017" y="72681"/>
                    <a:pt x="1258927" y="74386"/>
                  </a:cubicBezTo>
                  <a:cubicBezTo>
                    <a:pt x="1260838" y="76091"/>
                    <a:pt x="1263361" y="76944"/>
                    <a:pt x="1266499" y="76944"/>
                  </a:cubicBezTo>
                  <a:cubicBezTo>
                    <a:pt x="1270865" y="76944"/>
                    <a:pt x="1274463" y="75409"/>
                    <a:pt x="1277294" y="72340"/>
                  </a:cubicBezTo>
                  <a:cubicBezTo>
                    <a:pt x="1280125" y="69270"/>
                    <a:pt x="1281540" y="65416"/>
                    <a:pt x="1281540" y="60778"/>
                  </a:cubicBezTo>
                  <a:close/>
                  <a:moveTo>
                    <a:pt x="2102490" y="34123"/>
                  </a:moveTo>
                  <a:cubicBezTo>
                    <a:pt x="2097169" y="34123"/>
                    <a:pt x="2092974" y="36110"/>
                    <a:pt x="2089905" y="40083"/>
                  </a:cubicBezTo>
                  <a:cubicBezTo>
                    <a:pt x="2086835" y="44057"/>
                    <a:pt x="2085300" y="49471"/>
                    <a:pt x="2085300" y="56327"/>
                  </a:cubicBezTo>
                  <a:cubicBezTo>
                    <a:pt x="2085300" y="62636"/>
                    <a:pt x="2086775" y="67624"/>
                    <a:pt x="2089726" y="71291"/>
                  </a:cubicBezTo>
                  <a:cubicBezTo>
                    <a:pt x="2092676" y="74957"/>
                    <a:pt x="2096607" y="76791"/>
                    <a:pt x="2101518" y="76791"/>
                  </a:cubicBezTo>
                  <a:cubicBezTo>
                    <a:pt x="2106361" y="76791"/>
                    <a:pt x="2110317" y="74991"/>
                    <a:pt x="2113387" y="71393"/>
                  </a:cubicBezTo>
                  <a:cubicBezTo>
                    <a:pt x="2116456" y="67795"/>
                    <a:pt x="2117991" y="63318"/>
                    <a:pt x="2117991" y="57964"/>
                  </a:cubicBezTo>
                  <a:lnTo>
                    <a:pt x="2117991" y="50085"/>
                  </a:lnTo>
                  <a:cubicBezTo>
                    <a:pt x="2117991" y="45549"/>
                    <a:pt x="2116499" y="41755"/>
                    <a:pt x="2113515" y="38702"/>
                  </a:cubicBezTo>
                  <a:cubicBezTo>
                    <a:pt x="2110531" y="35650"/>
                    <a:pt x="2106855" y="34123"/>
                    <a:pt x="2102490" y="34123"/>
                  </a:cubicBezTo>
                  <a:close/>
                  <a:moveTo>
                    <a:pt x="1436763" y="34123"/>
                  </a:moveTo>
                  <a:cubicBezTo>
                    <a:pt x="1431136" y="34123"/>
                    <a:pt x="1426693" y="36050"/>
                    <a:pt x="1423436" y="39904"/>
                  </a:cubicBezTo>
                  <a:cubicBezTo>
                    <a:pt x="1420179" y="43758"/>
                    <a:pt x="1418550" y="49045"/>
                    <a:pt x="1418550" y="55764"/>
                  </a:cubicBezTo>
                  <a:cubicBezTo>
                    <a:pt x="1418550" y="62278"/>
                    <a:pt x="1420196" y="67411"/>
                    <a:pt x="1423487" y="71163"/>
                  </a:cubicBezTo>
                  <a:cubicBezTo>
                    <a:pt x="1426778" y="74915"/>
                    <a:pt x="1431204" y="76791"/>
                    <a:pt x="1436763" y="76791"/>
                  </a:cubicBezTo>
                  <a:cubicBezTo>
                    <a:pt x="1442493" y="76791"/>
                    <a:pt x="1446859" y="74957"/>
                    <a:pt x="1449860" y="71291"/>
                  </a:cubicBezTo>
                  <a:cubicBezTo>
                    <a:pt x="1452861" y="67624"/>
                    <a:pt x="1454362" y="62364"/>
                    <a:pt x="1454362" y="55508"/>
                  </a:cubicBezTo>
                  <a:cubicBezTo>
                    <a:pt x="1454362" y="48619"/>
                    <a:pt x="1452861" y="43332"/>
                    <a:pt x="1449860" y="39649"/>
                  </a:cubicBezTo>
                  <a:cubicBezTo>
                    <a:pt x="1446859" y="35965"/>
                    <a:pt x="1442493" y="34123"/>
                    <a:pt x="1436763" y="34123"/>
                  </a:cubicBezTo>
                  <a:close/>
                  <a:moveTo>
                    <a:pt x="1045215" y="34123"/>
                  </a:moveTo>
                  <a:cubicBezTo>
                    <a:pt x="1039894" y="34123"/>
                    <a:pt x="1035699" y="36110"/>
                    <a:pt x="1032630" y="40083"/>
                  </a:cubicBezTo>
                  <a:cubicBezTo>
                    <a:pt x="1029560" y="44057"/>
                    <a:pt x="1028025" y="49471"/>
                    <a:pt x="1028025" y="56327"/>
                  </a:cubicBezTo>
                  <a:cubicBezTo>
                    <a:pt x="1028025" y="62636"/>
                    <a:pt x="1029500" y="67624"/>
                    <a:pt x="1032451" y="71291"/>
                  </a:cubicBezTo>
                  <a:cubicBezTo>
                    <a:pt x="1035401" y="74957"/>
                    <a:pt x="1039332" y="76791"/>
                    <a:pt x="1044243" y="76791"/>
                  </a:cubicBezTo>
                  <a:cubicBezTo>
                    <a:pt x="1049086" y="76791"/>
                    <a:pt x="1053042" y="74991"/>
                    <a:pt x="1056112" y="71393"/>
                  </a:cubicBezTo>
                  <a:cubicBezTo>
                    <a:pt x="1059182" y="67795"/>
                    <a:pt x="1060716" y="63318"/>
                    <a:pt x="1060716" y="57964"/>
                  </a:cubicBezTo>
                  <a:lnTo>
                    <a:pt x="1060716" y="50085"/>
                  </a:lnTo>
                  <a:cubicBezTo>
                    <a:pt x="1060716" y="45549"/>
                    <a:pt x="1059224" y="41755"/>
                    <a:pt x="1056240" y="38702"/>
                  </a:cubicBezTo>
                  <a:cubicBezTo>
                    <a:pt x="1053255" y="35650"/>
                    <a:pt x="1049580" y="34123"/>
                    <a:pt x="1045215" y="34123"/>
                  </a:cubicBezTo>
                  <a:close/>
                  <a:moveTo>
                    <a:pt x="1720211" y="33919"/>
                  </a:moveTo>
                  <a:cubicBezTo>
                    <a:pt x="1716221" y="33919"/>
                    <a:pt x="1712767" y="35402"/>
                    <a:pt x="1709851" y="38370"/>
                  </a:cubicBezTo>
                  <a:cubicBezTo>
                    <a:pt x="1706935" y="41337"/>
                    <a:pt x="1705102" y="45208"/>
                    <a:pt x="1704351" y="49983"/>
                  </a:cubicBezTo>
                  <a:lnTo>
                    <a:pt x="1733922" y="49983"/>
                  </a:lnTo>
                  <a:cubicBezTo>
                    <a:pt x="1733888" y="44867"/>
                    <a:pt x="1732677" y="40911"/>
                    <a:pt x="1730289" y="38114"/>
                  </a:cubicBezTo>
                  <a:cubicBezTo>
                    <a:pt x="1727902" y="35317"/>
                    <a:pt x="1724543" y="33919"/>
                    <a:pt x="1720211" y="33919"/>
                  </a:cubicBezTo>
                  <a:close/>
                  <a:moveTo>
                    <a:pt x="472436" y="33919"/>
                  </a:moveTo>
                  <a:cubicBezTo>
                    <a:pt x="468445" y="33919"/>
                    <a:pt x="464992" y="35402"/>
                    <a:pt x="462076" y="38370"/>
                  </a:cubicBezTo>
                  <a:cubicBezTo>
                    <a:pt x="459160" y="41337"/>
                    <a:pt x="457327" y="45208"/>
                    <a:pt x="456576" y="49983"/>
                  </a:cubicBezTo>
                  <a:lnTo>
                    <a:pt x="486147" y="49983"/>
                  </a:lnTo>
                  <a:cubicBezTo>
                    <a:pt x="486113" y="44867"/>
                    <a:pt x="484902" y="40911"/>
                    <a:pt x="482514" y="38114"/>
                  </a:cubicBezTo>
                  <a:cubicBezTo>
                    <a:pt x="480127" y="35317"/>
                    <a:pt x="476767" y="33919"/>
                    <a:pt x="472436" y="33919"/>
                  </a:cubicBezTo>
                  <a:close/>
                  <a:moveTo>
                    <a:pt x="177161" y="33919"/>
                  </a:moveTo>
                  <a:cubicBezTo>
                    <a:pt x="173170" y="33919"/>
                    <a:pt x="169717" y="35402"/>
                    <a:pt x="166801" y="38370"/>
                  </a:cubicBezTo>
                  <a:cubicBezTo>
                    <a:pt x="163885" y="41337"/>
                    <a:pt x="162052" y="45208"/>
                    <a:pt x="161301" y="49983"/>
                  </a:cubicBezTo>
                  <a:lnTo>
                    <a:pt x="190872" y="49983"/>
                  </a:lnTo>
                  <a:cubicBezTo>
                    <a:pt x="190838" y="44867"/>
                    <a:pt x="189627" y="40911"/>
                    <a:pt x="187239" y="38114"/>
                  </a:cubicBezTo>
                  <a:cubicBezTo>
                    <a:pt x="184852" y="35317"/>
                    <a:pt x="181492" y="33919"/>
                    <a:pt x="177161" y="33919"/>
                  </a:cubicBezTo>
                  <a:close/>
                  <a:moveTo>
                    <a:pt x="1373953" y="27166"/>
                  </a:moveTo>
                  <a:lnTo>
                    <a:pt x="1383980" y="27166"/>
                  </a:lnTo>
                  <a:lnTo>
                    <a:pt x="1383980" y="83748"/>
                  </a:lnTo>
                  <a:lnTo>
                    <a:pt x="1373953" y="83748"/>
                  </a:lnTo>
                  <a:close/>
                  <a:moveTo>
                    <a:pt x="1096654" y="27166"/>
                  </a:moveTo>
                  <a:lnTo>
                    <a:pt x="1106579" y="27166"/>
                  </a:lnTo>
                  <a:lnTo>
                    <a:pt x="1106579" y="59550"/>
                  </a:lnTo>
                  <a:cubicBezTo>
                    <a:pt x="1106579" y="71044"/>
                    <a:pt x="1110978" y="76791"/>
                    <a:pt x="1119778" y="76791"/>
                  </a:cubicBezTo>
                  <a:cubicBezTo>
                    <a:pt x="1124143" y="76791"/>
                    <a:pt x="1127673" y="75179"/>
                    <a:pt x="1130368" y="71956"/>
                  </a:cubicBezTo>
                  <a:cubicBezTo>
                    <a:pt x="1133062" y="68733"/>
                    <a:pt x="1134409" y="64666"/>
                    <a:pt x="1134409" y="59754"/>
                  </a:cubicBezTo>
                  <a:lnTo>
                    <a:pt x="1134409" y="27166"/>
                  </a:lnTo>
                  <a:lnTo>
                    <a:pt x="1144488" y="27166"/>
                  </a:lnTo>
                  <a:lnTo>
                    <a:pt x="1144488" y="83748"/>
                  </a:lnTo>
                  <a:lnTo>
                    <a:pt x="1134409" y="83748"/>
                  </a:lnTo>
                  <a:lnTo>
                    <a:pt x="1134409" y="74846"/>
                  </a:lnTo>
                  <a:lnTo>
                    <a:pt x="1134205" y="74846"/>
                  </a:lnTo>
                  <a:cubicBezTo>
                    <a:pt x="1130419" y="81668"/>
                    <a:pt x="1124604" y="85078"/>
                    <a:pt x="1116759" y="85078"/>
                  </a:cubicBezTo>
                  <a:cubicBezTo>
                    <a:pt x="1103355" y="85078"/>
                    <a:pt x="1096654" y="77063"/>
                    <a:pt x="1096654" y="61033"/>
                  </a:cubicBezTo>
                  <a:close/>
                  <a:moveTo>
                    <a:pt x="303111" y="27166"/>
                  </a:moveTo>
                  <a:lnTo>
                    <a:pt x="347211" y="27166"/>
                  </a:lnTo>
                  <a:lnTo>
                    <a:pt x="347211" y="30440"/>
                  </a:lnTo>
                  <a:lnTo>
                    <a:pt x="314520" y="75460"/>
                  </a:lnTo>
                  <a:lnTo>
                    <a:pt x="347006" y="75460"/>
                  </a:lnTo>
                  <a:lnTo>
                    <a:pt x="347006" y="83748"/>
                  </a:lnTo>
                  <a:lnTo>
                    <a:pt x="300042" y="83748"/>
                  </a:lnTo>
                  <a:lnTo>
                    <a:pt x="300042" y="80423"/>
                  </a:lnTo>
                  <a:lnTo>
                    <a:pt x="332937" y="35454"/>
                  </a:lnTo>
                  <a:lnTo>
                    <a:pt x="303111" y="35454"/>
                  </a:lnTo>
                  <a:close/>
                  <a:moveTo>
                    <a:pt x="1790365" y="25836"/>
                  </a:moveTo>
                  <a:cubicBezTo>
                    <a:pt x="1795549" y="25836"/>
                    <a:pt x="1799983" y="26756"/>
                    <a:pt x="1803666" y="28598"/>
                  </a:cubicBezTo>
                  <a:lnTo>
                    <a:pt x="1803666" y="38523"/>
                  </a:lnTo>
                  <a:cubicBezTo>
                    <a:pt x="1799676" y="35590"/>
                    <a:pt x="1795242" y="34123"/>
                    <a:pt x="1790365" y="34123"/>
                  </a:cubicBezTo>
                  <a:cubicBezTo>
                    <a:pt x="1784635" y="34123"/>
                    <a:pt x="1779971" y="36110"/>
                    <a:pt x="1776373" y="40083"/>
                  </a:cubicBezTo>
                  <a:cubicBezTo>
                    <a:pt x="1772774" y="44057"/>
                    <a:pt x="1770975" y="49352"/>
                    <a:pt x="1770975" y="55969"/>
                  </a:cubicBezTo>
                  <a:cubicBezTo>
                    <a:pt x="1770975" y="62483"/>
                    <a:pt x="1772672" y="67582"/>
                    <a:pt x="1776066" y="71265"/>
                  </a:cubicBezTo>
                  <a:cubicBezTo>
                    <a:pt x="1779459" y="74949"/>
                    <a:pt x="1784038" y="76791"/>
                    <a:pt x="1789802" y="76791"/>
                  </a:cubicBezTo>
                  <a:cubicBezTo>
                    <a:pt x="1794679" y="76791"/>
                    <a:pt x="1799284" y="75188"/>
                    <a:pt x="1803615" y="71982"/>
                  </a:cubicBezTo>
                  <a:lnTo>
                    <a:pt x="1803615" y="81190"/>
                  </a:lnTo>
                  <a:cubicBezTo>
                    <a:pt x="1799284" y="83782"/>
                    <a:pt x="1794065" y="85078"/>
                    <a:pt x="1787960" y="85078"/>
                  </a:cubicBezTo>
                  <a:cubicBezTo>
                    <a:pt x="1779775" y="85078"/>
                    <a:pt x="1773192" y="82452"/>
                    <a:pt x="1768213" y="77200"/>
                  </a:cubicBezTo>
                  <a:cubicBezTo>
                    <a:pt x="1763233" y="71947"/>
                    <a:pt x="1760743" y="65143"/>
                    <a:pt x="1760743" y="56787"/>
                  </a:cubicBezTo>
                  <a:cubicBezTo>
                    <a:pt x="1760743" y="47510"/>
                    <a:pt x="1763429" y="40032"/>
                    <a:pt x="1768801" y="34354"/>
                  </a:cubicBezTo>
                  <a:cubicBezTo>
                    <a:pt x="1774173" y="28675"/>
                    <a:pt x="1781361" y="25836"/>
                    <a:pt x="1790365" y="25836"/>
                  </a:cubicBezTo>
                  <a:close/>
                  <a:moveTo>
                    <a:pt x="1720364" y="25836"/>
                  </a:moveTo>
                  <a:cubicBezTo>
                    <a:pt x="1727766" y="25836"/>
                    <a:pt x="1733547" y="28214"/>
                    <a:pt x="1737708" y="32972"/>
                  </a:cubicBezTo>
                  <a:cubicBezTo>
                    <a:pt x="1741869" y="37730"/>
                    <a:pt x="1743949" y="44389"/>
                    <a:pt x="1743949" y="52950"/>
                  </a:cubicBezTo>
                  <a:lnTo>
                    <a:pt x="1743949" y="58015"/>
                  </a:lnTo>
                  <a:lnTo>
                    <a:pt x="1704351" y="58015"/>
                  </a:lnTo>
                  <a:cubicBezTo>
                    <a:pt x="1704522" y="64052"/>
                    <a:pt x="1706176" y="68716"/>
                    <a:pt x="1709314" y="72007"/>
                  </a:cubicBezTo>
                  <a:cubicBezTo>
                    <a:pt x="1712452" y="75298"/>
                    <a:pt x="1716834" y="76944"/>
                    <a:pt x="1722462" y="76944"/>
                  </a:cubicBezTo>
                  <a:cubicBezTo>
                    <a:pt x="1728806" y="76944"/>
                    <a:pt x="1734621" y="74915"/>
                    <a:pt x="1739907" y="70856"/>
                  </a:cubicBezTo>
                  <a:lnTo>
                    <a:pt x="1739907" y="79809"/>
                  </a:lnTo>
                  <a:cubicBezTo>
                    <a:pt x="1734928" y="83322"/>
                    <a:pt x="1728328" y="85078"/>
                    <a:pt x="1720109" y="85078"/>
                  </a:cubicBezTo>
                  <a:cubicBezTo>
                    <a:pt x="1711923" y="85078"/>
                    <a:pt x="1705537" y="82486"/>
                    <a:pt x="1700949" y="77302"/>
                  </a:cubicBezTo>
                  <a:cubicBezTo>
                    <a:pt x="1696362" y="72118"/>
                    <a:pt x="1694068" y="64921"/>
                    <a:pt x="1694068" y="55713"/>
                  </a:cubicBezTo>
                  <a:cubicBezTo>
                    <a:pt x="1694068" y="47050"/>
                    <a:pt x="1696584" y="39904"/>
                    <a:pt x="1701614" y="34277"/>
                  </a:cubicBezTo>
                  <a:cubicBezTo>
                    <a:pt x="1706645" y="28649"/>
                    <a:pt x="1712895" y="25836"/>
                    <a:pt x="1720364" y="25836"/>
                  </a:cubicBezTo>
                  <a:close/>
                  <a:moveTo>
                    <a:pt x="1526632" y="25836"/>
                  </a:moveTo>
                  <a:cubicBezTo>
                    <a:pt x="1532839" y="25836"/>
                    <a:pt x="1537563" y="27822"/>
                    <a:pt x="1540803" y="31796"/>
                  </a:cubicBezTo>
                  <a:cubicBezTo>
                    <a:pt x="1544043" y="35769"/>
                    <a:pt x="1545663" y="41559"/>
                    <a:pt x="1545663" y="49164"/>
                  </a:cubicBezTo>
                  <a:lnTo>
                    <a:pt x="1545663" y="83748"/>
                  </a:lnTo>
                  <a:lnTo>
                    <a:pt x="1535687" y="83748"/>
                  </a:lnTo>
                  <a:lnTo>
                    <a:pt x="1535687" y="51569"/>
                  </a:lnTo>
                  <a:cubicBezTo>
                    <a:pt x="1535687" y="39939"/>
                    <a:pt x="1531441" y="34123"/>
                    <a:pt x="1522949" y="34123"/>
                  </a:cubicBezTo>
                  <a:cubicBezTo>
                    <a:pt x="1518549" y="34123"/>
                    <a:pt x="1514934" y="35760"/>
                    <a:pt x="1512103" y="39035"/>
                  </a:cubicBezTo>
                  <a:cubicBezTo>
                    <a:pt x="1509272" y="42309"/>
                    <a:pt x="1507856" y="46453"/>
                    <a:pt x="1507856" y="51466"/>
                  </a:cubicBezTo>
                  <a:lnTo>
                    <a:pt x="1507856" y="83748"/>
                  </a:lnTo>
                  <a:lnTo>
                    <a:pt x="1497829" y="83748"/>
                  </a:lnTo>
                  <a:lnTo>
                    <a:pt x="1497829" y="27166"/>
                  </a:lnTo>
                  <a:lnTo>
                    <a:pt x="1507856" y="27166"/>
                  </a:lnTo>
                  <a:lnTo>
                    <a:pt x="1507856" y="36528"/>
                  </a:lnTo>
                  <a:lnTo>
                    <a:pt x="1508061" y="36528"/>
                  </a:lnTo>
                  <a:cubicBezTo>
                    <a:pt x="1512324" y="29400"/>
                    <a:pt x="1518515" y="25836"/>
                    <a:pt x="1526632" y="25836"/>
                  </a:cubicBezTo>
                  <a:close/>
                  <a:moveTo>
                    <a:pt x="1437377" y="25836"/>
                  </a:moveTo>
                  <a:cubicBezTo>
                    <a:pt x="1445870" y="25836"/>
                    <a:pt x="1452529" y="28436"/>
                    <a:pt x="1457355" y="33637"/>
                  </a:cubicBezTo>
                  <a:cubicBezTo>
                    <a:pt x="1462181" y="38839"/>
                    <a:pt x="1464594" y="46027"/>
                    <a:pt x="1464594" y="55201"/>
                  </a:cubicBezTo>
                  <a:cubicBezTo>
                    <a:pt x="1464594" y="64137"/>
                    <a:pt x="1462019" y="71351"/>
                    <a:pt x="1456869" y="76842"/>
                  </a:cubicBezTo>
                  <a:cubicBezTo>
                    <a:pt x="1451719" y="82333"/>
                    <a:pt x="1444812" y="85078"/>
                    <a:pt x="1436149" y="85078"/>
                  </a:cubicBezTo>
                  <a:cubicBezTo>
                    <a:pt x="1427691" y="85078"/>
                    <a:pt x="1420938" y="82418"/>
                    <a:pt x="1415890" y="77097"/>
                  </a:cubicBezTo>
                  <a:cubicBezTo>
                    <a:pt x="1410842" y="71777"/>
                    <a:pt x="1408318" y="64768"/>
                    <a:pt x="1408318" y="56071"/>
                  </a:cubicBezTo>
                  <a:cubicBezTo>
                    <a:pt x="1408318" y="46726"/>
                    <a:pt x="1410928" y="39350"/>
                    <a:pt x="1416146" y="33944"/>
                  </a:cubicBezTo>
                  <a:cubicBezTo>
                    <a:pt x="1421364" y="28538"/>
                    <a:pt x="1428441" y="25836"/>
                    <a:pt x="1437377" y="25836"/>
                  </a:cubicBezTo>
                  <a:close/>
                  <a:moveTo>
                    <a:pt x="1271001" y="25836"/>
                  </a:moveTo>
                  <a:cubicBezTo>
                    <a:pt x="1284644" y="25836"/>
                    <a:pt x="1291465" y="32998"/>
                    <a:pt x="1291465" y="47323"/>
                  </a:cubicBezTo>
                  <a:lnTo>
                    <a:pt x="1291465" y="83748"/>
                  </a:lnTo>
                  <a:lnTo>
                    <a:pt x="1281540" y="83748"/>
                  </a:lnTo>
                  <a:lnTo>
                    <a:pt x="1281540" y="75000"/>
                  </a:lnTo>
                  <a:lnTo>
                    <a:pt x="1281284" y="75000"/>
                  </a:lnTo>
                  <a:cubicBezTo>
                    <a:pt x="1277362" y="81719"/>
                    <a:pt x="1271581" y="85078"/>
                    <a:pt x="1263941" y="85078"/>
                  </a:cubicBezTo>
                  <a:cubicBezTo>
                    <a:pt x="1258450" y="85078"/>
                    <a:pt x="1254084" y="83595"/>
                    <a:pt x="1250844" y="80628"/>
                  </a:cubicBezTo>
                  <a:cubicBezTo>
                    <a:pt x="1247604" y="77660"/>
                    <a:pt x="1245984" y="73653"/>
                    <a:pt x="1245984" y="68605"/>
                  </a:cubicBezTo>
                  <a:cubicBezTo>
                    <a:pt x="1245984" y="58032"/>
                    <a:pt x="1252243" y="51876"/>
                    <a:pt x="1264760" y="50136"/>
                  </a:cubicBezTo>
                  <a:lnTo>
                    <a:pt x="1281540" y="47783"/>
                  </a:lnTo>
                  <a:cubicBezTo>
                    <a:pt x="1281540" y="38540"/>
                    <a:pt x="1277720" y="33919"/>
                    <a:pt x="1270080" y="33919"/>
                  </a:cubicBezTo>
                  <a:cubicBezTo>
                    <a:pt x="1263293" y="33919"/>
                    <a:pt x="1257103" y="36204"/>
                    <a:pt x="1251509" y="40774"/>
                  </a:cubicBezTo>
                  <a:lnTo>
                    <a:pt x="1251509" y="31105"/>
                  </a:lnTo>
                  <a:cubicBezTo>
                    <a:pt x="1257137" y="27592"/>
                    <a:pt x="1263634" y="25836"/>
                    <a:pt x="1271001" y="25836"/>
                  </a:cubicBezTo>
                  <a:close/>
                  <a:moveTo>
                    <a:pt x="1199815" y="25836"/>
                  </a:moveTo>
                  <a:cubicBezTo>
                    <a:pt x="1204999" y="25836"/>
                    <a:pt x="1209433" y="26756"/>
                    <a:pt x="1213116" y="28598"/>
                  </a:cubicBezTo>
                  <a:lnTo>
                    <a:pt x="1213116" y="38523"/>
                  </a:lnTo>
                  <a:cubicBezTo>
                    <a:pt x="1209126" y="35590"/>
                    <a:pt x="1204692" y="34123"/>
                    <a:pt x="1199815" y="34123"/>
                  </a:cubicBezTo>
                  <a:cubicBezTo>
                    <a:pt x="1194085" y="34123"/>
                    <a:pt x="1189421" y="36110"/>
                    <a:pt x="1185823" y="40083"/>
                  </a:cubicBezTo>
                  <a:cubicBezTo>
                    <a:pt x="1182224" y="44057"/>
                    <a:pt x="1180425" y="49352"/>
                    <a:pt x="1180425" y="55969"/>
                  </a:cubicBezTo>
                  <a:cubicBezTo>
                    <a:pt x="1180425" y="62483"/>
                    <a:pt x="1182122" y="67582"/>
                    <a:pt x="1185516" y="71265"/>
                  </a:cubicBezTo>
                  <a:cubicBezTo>
                    <a:pt x="1188909" y="74949"/>
                    <a:pt x="1193488" y="76791"/>
                    <a:pt x="1199252" y="76791"/>
                  </a:cubicBezTo>
                  <a:cubicBezTo>
                    <a:pt x="1204129" y="76791"/>
                    <a:pt x="1208734" y="75188"/>
                    <a:pt x="1213065" y="71982"/>
                  </a:cubicBezTo>
                  <a:lnTo>
                    <a:pt x="1213065" y="81190"/>
                  </a:lnTo>
                  <a:cubicBezTo>
                    <a:pt x="1208734" y="83782"/>
                    <a:pt x="1203515" y="85078"/>
                    <a:pt x="1197410" y="85078"/>
                  </a:cubicBezTo>
                  <a:cubicBezTo>
                    <a:pt x="1189225" y="85078"/>
                    <a:pt x="1182642" y="82452"/>
                    <a:pt x="1177663" y="77200"/>
                  </a:cubicBezTo>
                  <a:cubicBezTo>
                    <a:pt x="1172683" y="71947"/>
                    <a:pt x="1170193" y="65143"/>
                    <a:pt x="1170193" y="56787"/>
                  </a:cubicBezTo>
                  <a:cubicBezTo>
                    <a:pt x="1170193" y="47510"/>
                    <a:pt x="1172879" y="40032"/>
                    <a:pt x="1178251" y="34354"/>
                  </a:cubicBezTo>
                  <a:cubicBezTo>
                    <a:pt x="1183623" y="28675"/>
                    <a:pt x="1190811" y="25836"/>
                    <a:pt x="1199815" y="25836"/>
                  </a:cubicBezTo>
                  <a:close/>
                  <a:moveTo>
                    <a:pt x="555082" y="25836"/>
                  </a:moveTo>
                  <a:cubicBezTo>
                    <a:pt x="561289" y="25836"/>
                    <a:pt x="566013" y="27822"/>
                    <a:pt x="569253" y="31796"/>
                  </a:cubicBezTo>
                  <a:cubicBezTo>
                    <a:pt x="572493" y="35769"/>
                    <a:pt x="574113" y="41559"/>
                    <a:pt x="574113" y="49164"/>
                  </a:cubicBezTo>
                  <a:lnTo>
                    <a:pt x="574113" y="83748"/>
                  </a:lnTo>
                  <a:lnTo>
                    <a:pt x="564137" y="83748"/>
                  </a:lnTo>
                  <a:lnTo>
                    <a:pt x="564137" y="51569"/>
                  </a:lnTo>
                  <a:cubicBezTo>
                    <a:pt x="564137" y="39939"/>
                    <a:pt x="559891" y="34123"/>
                    <a:pt x="551399" y="34123"/>
                  </a:cubicBezTo>
                  <a:cubicBezTo>
                    <a:pt x="546999" y="34123"/>
                    <a:pt x="543383" y="35760"/>
                    <a:pt x="540553" y="39035"/>
                  </a:cubicBezTo>
                  <a:cubicBezTo>
                    <a:pt x="537722" y="42309"/>
                    <a:pt x="536306" y="46453"/>
                    <a:pt x="536306" y="51466"/>
                  </a:cubicBezTo>
                  <a:lnTo>
                    <a:pt x="536306" y="83748"/>
                  </a:lnTo>
                  <a:lnTo>
                    <a:pt x="526279" y="83748"/>
                  </a:lnTo>
                  <a:lnTo>
                    <a:pt x="526279" y="27166"/>
                  </a:lnTo>
                  <a:lnTo>
                    <a:pt x="536306" y="27166"/>
                  </a:lnTo>
                  <a:lnTo>
                    <a:pt x="536306" y="36528"/>
                  </a:lnTo>
                  <a:lnTo>
                    <a:pt x="536511" y="36528"/>
                  </a:lnTo>
                  <a:cubicBezTo>
                    <a:pt x="540774" y="29400"/>
                    <a:pt x="546965" y="25836"/>
                    <a:pt x="555082" y="25836"/>
                  </a:cubicBezTo>
                  <a:close/>
                  <a:moveTo>
                    <a:pt x="472589" y="25836"/>
                  </a:moveTo>
                  <a:cubicBezTo>
                    <a:pt x="479990" y="25836"/>
                    <a:pt x="485771" y="28214"/>
                    <a:pt x="489933" y="32972"/>
                  </a:cubicBezTo>
                  <a:cubicBezTo>
                    <a:pt x="494094" y="37730"/>
                    <a:pt x="496174" y="44389"/>
                    <a:pt x="496174" y="52950"/>
                  </a:cubicBezTo>
                  <a:lnTo>
                    <a:pt x="496174" y="58015"/>
                  </a:lnTo>
                  <a:lnTo>
                    <a:pt x="456576" y="58015"/>
                  </a:lnTo>
                  <a:cubicBezTo>
                    <a:pt x="456747" y="64052"/>
                    <a:pt x="458401" y="68716"/>
                    <a:pt x="461539" y="72007"/>
                  </a:cubicBezTo>
                  <a:cubicBezTo>
                    <a:pt x="464677" y="75298"/>
                    <a:pt x="469059" y="76944"/>
                    <a:pt x="474687" y="76944"/>
                  </a:cubicBezTo>
                  <a:cubicBezTo>
                    <a:pt x="481031" y="76944"/>
                    <a:pt x="486846" y="74915"/>
                    <a:pt x="492132" y="70856"/>
                  </a:cubicBezTo>
                  <a:lnTo>
                    <a:pt x="492132" y="79809"/>
                  </a:lnTo>
                  <a:cubicBezTo>
                    <a:pt x="487153" y="83322"/>
                    <a:pt x="480553" y="85078"/>
                    <a:pt x="472334" y="85078"/>
                  </a:cubicBezTo>
                  <a:cubicBezTo>
                    <a:pt x="464148" y="85078"/>
                    <a:pt x="457762" y="82486"/>
                    <a:pt x="453174" y="77302"/>
                  </a:cubicBezTo>
                  <a:cubicBezTo>
                    <a:pt x="448587" y="72118"/>
                    <a:pt x="446293" y="64921"/>
                    <a:pt x="446293" y="55713"/>
                  </a:cubicBezTo>
                  <a:cubicBezTo>
                    <a:pt x="446293" y="47050"/>
                    <a:pt x="448809" y="39904"/>
                    <a:pt x="453839" y="34277"/>
                  </a:cubicBezTo>
                  <a:cubicBezTo>
                    <a:pt x="458870" y="28649"/>
                    <a:pt x="465120" y="25836"/>
                    <a:pt x="472589" y="25836"/>
                  </a:cubicBezTo>
                  <a:close/>
                  <a:moveTo>
                    <a:pt x="250282" y="25836"/>
                  </a:moveTo>
                  <a:cubicBezTo>
                    <a:pt x="256489" y="25836"/>
                    <a:pt x="261213" y="27822"/>
                    <a:pt x="264453" y="31796"/>
                  </a:cubicBezTo>
                  <a:cubicBezTo>
                    <a:pt x="267693" y="35769"/>
                    <a:pt x="269313" y="41559"/>
                    <a:pt x="269313" y="49164"/>
                  </a:cubicBezTo>
                  <a:lnTo>
                    <a:pt x="269313" y="83748"/>
                  </a:lnTo>
                  <a:lnTo>
                    <a:pt x="259337" y="83748"/>
                  </a:lnTo>
                  <a:lnTo>
                    <a:pt x="259337" y="51569"/>
                  </a:lnTo>
                  <a:cubicBezTo>
                    <a:pt x="259337" y="39939"/>
                    <a:pt x="255091" y="34123"/>
                    <a:pt x="246599" y="34123"/>
                  </a:cubicBezTo>
                  <a:cubicBezTo>
                    <a:pt x="242199" y="34123"/>
                    <a:pt x="238584" y="35760"/>
                    <a:pt x="235753" y="39035"/>
                  </a:cubicBezTo>
                  <a:cubicBezTo>
                    <a:pt x="232922" y="42309"/>
                    <a:pt x="231506" y="46453"/>
                    <a:pt x="231506" y="51466"/>
                  </a:cubicBezTo>
                  <a:lnTo>
                    <a:pt x="231506" y="83748"/>
                  </a:lnTo>
                  <a:lnTo>
                    <a:pt x="221479" y="83748"/>
                  </a:lnTo>
                  <a:lnTo>
                    <a:pt x="221479" y="27166"/>
                  </a:lnTo>
                  <a:lnTo>
                    <a:pt x="231506" y="27166"/>
                  </a:lnTo>
                  <a:lnTo>
                    <a:pt x="231506" y="36528"/>
                  </a:lnTo>
                  <a:lnTo>
                    <a:pt x="231711" y="36528"/>
                  </a:lnTo>
                  <a:cubicBezTo>
                    <a:pt x="235974" y="29400"/>
                    <a:pt x="242165" y="25836"/>
                    <a:pt x="250282" y="25836"/>
                  </a:cubicBezTo>
                  <a:close/>
                  <a:moveTo>
                    <a:pt x="177314" y="25836"/>
                  </a:moveTo>
                  <a:cubicBezTo>
                    <a:pt x="184715" y="25836"/>
                    <a:pt x="190497" y="28214"/>
                    <a:pt x="194658" y="32972"/>
                  </a:cubicBezTo>
                  <a:cubicBezTo>
                    <a:pt x="198819" y="37730"/>
                    <a:pt x="200899" y="44389"/>
                    <a:pt x="200899" y="52950"/>
                  </a:cubicBezTo>
                  <a:lnTo>
                    <a:pt x="200899" y="58015"/>
                  </a:lnTo>
                  <a:lnTo>
                    <a:pt x="161301" y="58015"/>
                  </a:lnTo>
                  <a:cubicBezTo>
                    <a:pt x="161472" y="64052"/>
                    <a:pt x="163126" y="68716"/>
                    <a:pt x="166264" y="72007"/>
                  </a:cubicBezTo>
                  <a:cubicBezTo>
                    <a:pt x="169402" y="75298"/>
                    <a:pt x="173784" y="76944"/>
                    <a:pt x="179412" y="76944"/>
                  </a:cubicBezTo>
                  <a:cubicBezTo>
                    <a:pt x="185756" y="76944"/>
                    <a:pt x="191571" y="74915"/>
                    <a:pt x="196857" y="70856"/>
                  </a:cubicBezTo>
                  <a:lnTo>
                    <a:pt x="196857" y="79809"/>
                  </a:lnTo>
                  <a:cubicBezTo>
                    <a:pt x="191878" y="83322"/>
                    <a:pt x="185278" y="85078"/>
                    <a:pt x="177059" y="85078"/>
                  </a:cubicBezTo>
                  <a:cubicBezTo>
                    <a:pt x="168873" y="85078"/>
                    <a:pt x="162487" y="82486"/>
                    <a:pt x="157899" y="77302"/>
                  </a:cubicBezTo>
                  <a:cubicBezTo>
                    <a:pt x="153312" y="72118"/>
                    <a:pt x="151018" y="64921"/>
                    <a:pt x="151018" y="55713"/>
                  </a:cubicBezTo>
                  <a:cubicBezTo>
                    <a:pt x="151018" y="47050"/>
                    <a:pt x="153534" y="39904"/>
                    <a:pt x="158564" y="34277"/>
                  </a:cubicBezTo>
                  <a:cubicBezTo>
                    <a:pt x="163595" y="28649"/>
                    <a:pt x="169845" y="25836"/>
                    <a:pt x="177314" y="25836"/>
                  </a:cubicBezTo>
                  <a:close/>
                  <a:moveTo>
                    <a:pt x="839553" y="14632"/>
                  </a:moveTo>
                  <a:cubicBezTo>
                    <a:pt x="839178" y="17019"/>
                    <a:pt x="838751" y="18861"/>
                    <a:pt x="838274" y="20157"/>
                  </a:cubicBezTo>
                  <a:lnTo>
                    <a:pt x="826405" y="53104"/>
                  </a:lnTo>
                  <a:lnTo>
                    <a:pt x="853008" y="53104"/>
                  </a:lnTo>
                  <a:lnTo>
                    <a:pt x="841037" y="20157"/>
                  </a:lnTo>
                  <a:cubicBezTo>
                    <a:pt x="840661" y="19099"/>
                    <a:pt x="840252" y="17258"/>
                    <a:pt x="839809" y="14632"/>
                  </a:cubicBezTo>
                  <a:close/>
                  <a:moveTo>
                    <a:pt x="2044326" y="10385"/>
                  </a:moveTo>
                  <a:lnTo>
                    <a:pt x="2044326" y="27166"/>
                  </a:lnTo>
                  <a:lnTo>
                    <a:pt x="2058395" y="27166"/>
                  </a:lnTo>
                  <a:lnTo>
                    <a:pt x="2058395" y="35454"/>
                  </a:lnTo>
                  <a:lnTo>
                    <a:pt x="2044326" y="35454"/>
                  </a:lnTo>
                  <a:lnTo>
                    <a:pt x="2044326" y="66354"/>
                  </a:lnTo>
                  <a:cubicBezTo>
                    <a:pt x="2044326" y="70072"/>
                    <a:pt x="2044957" y="72732"/>
                    <a:pt x="2046219" y="74335"/>
                  </a:cubicBezTo>
                  <a:cubicBezTo>
                    <a:pt x="2047481" y="75938"/>
                    <a:pt x="2049578" y="76739"/>
                    <a:pt x="2052512" y="76739"/>
                  </a:cubicBezTo>
                  <a:cubicBezTo>
                    <a:pt x="2054763" y="76739"/>
                    <a:pt x="2056724" y="76108"/>
                    <a:pt x="2058395" y="74846"/>
                  </a:cubicBezTo>
                  <a:lnTo>
                    <a:pt x="2058395" y="83185"/>
                  </a:lnTo>
                  <a:cubicBezTo>
                    <a:pt x="2056212" y="84379"/>
                    <a:pt x="2053262" y="84976"/>
                    <a:pt x="2049544" y="84976"/>
                  </a:cubicBezTo>
                  <a:cubicBezTo>
                    <a:pt x="2039415" y="84976"/>
                    <a:pt x="2034350" y="79366"/>
                    <a:pt x="2034350" y="68145"/>
                  </a:cubicBezTo>
                  <a:lnTo>
                    <a:pt x="2034350" y="35454"/>
                  </a:lnTo>
                  <a:lnTo>
                    <a:pt x="2024630" y="35454"/>
                  </a:lnTo>
                  <a:lnTo>
                    <a:pt x="2024630" y="27166"/>
                  </a:lnTo>
                  <a:lnTo>
                    <a:pt x="2034350" y="27166"/>
                  </a:lnTo>
                  <a:lnTo>
                    <a:pt x="2034350" y="13557"/>
                  </a:lnTo>
                  <a:close/>
                  <a:moveTo>
                    <a:pt x="1329951" y="10385"/>
                  </a:moveTo>
                  <a:lnTo>
                    <a:pt x="1329951" y="27166"/>
                  </a:lnTo>
                  <a:lnTo>
                    <a:pt x="1344020" y="27166"/>
                  </a:lnTo>
                  <a:lnTo>
                    <a:pt x="1344020" y="35454"/>
                  </a:lnTo>
                  <a:lnTo>
                    <a:pt x="1329951" y="35454"/>
                  </a:lnTo>
                  <a:lnTo>
                    <a:pt x="1329951" y="66354"/>
                  </a:lnTo>
                  <a:cubicBezTo>
                    <a:pt x="1329951" y="70072"/>
                    <a:pt x="1330582" y="72732"/>
                    <a:pt x="1331844" y="74335"/>
                  </a:cubicBezTo>
                  <a:cubicBezTo>
                    <a:pt x="1333106" y="75938"/>
                    <a:pt x="1335204" y="76739"/>
                    <a:pt x="1338137" y="76739"/>
                  </a:cubicBezTo>
                  <a:cubicBezTo>
                    <a:pt x="1340388" y="76739"/>
                    <a:pt x="1342349" y="76108"/>
                    <a:pt x="1344020" y="74846"/>
                  </a:cubicBezTo>
                  <a:lnTo>
                    <a:pt x="1344020" y="83185"/>
                  </a:lnTo>
                  <a:cubicBezTo>
                    <a:pt x="1341837" y="84379"/>
                    <a:pt x="1338887" y="84976"/>
                    <a:pt x="1335169" y="84976"/>
                  </a:cubicBezTo>
                  <a:cubicBezTo>
                    <a:pt x="1325040" y="84976"/>
                    <a:pt x="1319975" y="79366"/>
                    <a:pt x="1319975" y="68145"/>
                  </a:cubicBezTo>
                  <a:lnTo>
                    <a:pt x="1319975" y="35454"/>
                  </a:lnTo>
                  <a:lnTo>
                    <a:pt x="1310255" y="35454"/>
                  </a:lnTo>
                  <a:lnTo>
                    <a:pt x="1310255" y="27166"/>
                  </a:lnTo>
                  <a:lnTo>
                    <a:pt x="1319975" y="27166"/>
                  </a:lnTo>
                  <a:lnTo>
                    <a:pt x="1319975" y="13557"/>
                  </a:lnTo>
                  <a:close/>
                  <a:moveTo>
                    <a:pt x="1956308" y="4502"/>
                  </a:moveTo>
                  <a:lnTo>
                    <a:pt x="1966540" y="4502"/>
                  </a:lnTo>
                  <a:lnTo>
                    <a:pt x="1966540" y="74693"/>
                  </a:lnTo>
                  <a:lnTo>
                    <a:pt x="1998106" y="74693"/>
                  </a:lnTo>
                  <a:lnTo>
                    <a:pt x="1998106" y="83748"/>
                  </a:lnTo>
                  <a:lnTo>
                    <a:pt x="1956308" y="83748"/>
                  </a:lnTo>
                  <a:close/>
                  <a:moveTo>
                    <a:pt x="1614901" y="4502"/>
                  </a:moveTo>
                  <a:lnTo>
                    <a:pt x="1670819" y="4502"/>
                  </a:lnTo>
                  <a:lnTo>
                    <a:pt x="1670819" y="13608"/>
                  </a:lnTo>
                  <a:lnTo>
                    <a:pt x="1647950" y="13608"/>
                  </a:lnTo>
                  <a:lnTo>
                    <a:pt x="1647950" y="83748"/>
                  </a:lnTo>
                  <a:lnTo>
                    <a:pt x="1637667" y="83748"/>
                  </a:lnTo>
                  <a:lnTo>
                    <a:pt x="1637667" y="13608"/>
                  </a:lnTo>
                  <a:lnTo>
                    <a:pt x="1614901" y="13608"/>
                  </a:lnTo>
                  <a:close/>
                  <a:moveTo>
                    <a:pt x="946658" y="4502"/>
                  </a:moveTo>
                  <a:lnTo>
                    <a:pt x="987484" y="4502"/>
                  </a:lnTo>
                  <a:lnTo>
                    <a:pt x="987484" y="13608"/>
                  </a:lnTo>
                  <a:lnTo>
                    <a:pt x="956890" y="13608"/>
                  </a:lnTo>
                  <a:lnTo>
                    <a:pt x="956890" y="38984"/>
                  </a:lnTo>
                  <a:lnTo>
                    <a:pt x="985233" y="38984"/>
                  </a:lnTo>
                  <a:lnTo>
                    <a:pt x="985233" y="48039"/>
                  </a:lnTo>
                  <a:lnTo>
                    <a:pt x="956890" y="48039"/>
                  </a:lnTo>
                  <a:lnTo>
                    <a:pt x="956890" y="74693"/>
                  </a:lnTo>
                  <a:lnTo>
                    <a:pt x="989274" y="74693"/>
                  </a:lnTo>
                  <a:lnTo>
                    <a:pt x="989274" y="83748"/>
                  </a:lnTo>
                  <a:lnTo>
                    <a:pt x="946658" y="83748"/>
                  </a:lnTo>
                  <a:close/>
                  <a:moveTo>
                    <a:pt x="834437" y="4502"/>
                  </a:moveTo>
                  <a:lnTo>
                    <a:pt x="845385" y="4502"/>
                  </a:lnTo>
                  <a:lnTo>
                    <a:pt x="875569" y="83748"/>
                  </a:lnTo>
                  <a:lnTo>
                    <a:pt x="864263" y="83748"/>
                  </a:lnTo>
                  <a:lnTo>
                    <a:pt x="856180" y="62057"/>
                  </a:lnTo>
                  <a:lnTo>
                    <a:pt x="823182" y="62057"/>
                  </a:lnTo>
                  <a:lnTo>
                    <a:pt x="815559" y="83748"/>
                  </a:lnTo>
                  <a:lnTo>
                    <a:pt x="804253" y="83748"/>
                  </a:lnTo>
                  <a:close/>
                  <a:moveTo>
                    <a:pt x="738601" y="4502"/>
                  </a:moveTo>
                  <a:lnTo>
                    <a:pt x="794519" y="4502"/>
                  </a:lnTo>
                  <a:lnTo>
                    <a:pt x="794519" y="13608"/>
                  </a:lnTo>
                  <a:lnTo>
                    <a:pt x="771650" y="13608"/>
                  </a:lnTo>
                  <a:lnTo>
                    <a:pt x="771650" y="83748"/>
                  </a:lnTo>
                  <a:lnTo>
                    <a:pt x="761367" y="83748"/>
                  </a:lnTo>
                  <a:lnTo>
                    <a:pt x="761367" y="13608"/>
                  </a:lnTo>
                  <a:lnTo>
                    <a:pt x="738601" y="13608"/>
                  </a:lnTo>
                  <a:close/>
                  <a:moveTo>
                    <a:pt x="687655" y="3172"/>
                  </a:moveTo>
                  <a:cubicBezTo>
                    <a:pt x="696216" y="3172"/>
                    <a:pt x="703464" y="4536"/>
                    <a:pt x="709398" y="7265"/>
                  </a:cubicBezTo>
                  <a:lnTo>
                    <a:pt x="709398" y="18315"/>
                  </a:lnTo>
                  <a:cubicBezTo>
                    <a:pt x="703054" y="14325"/>
                    <a:pt x="695500" y="12329"/>
                    <a:pt x="686734" y="12329"/>
                  </a:cubicBezTo>
                  <a:cubicBezTo>
                    <a:pt x="678105" y="12329"/>
                    <a:pt x="670994" y="15280"/>
                    <a:pt x="665401" y="21180"/>
                  </a:cubicBezTo>
                  <a:cubicBezTo>
                    <a:pt x="659807" y="27080"/>
                    <a:pt x="657011" y="34857"/>
                    <a:pt x="657011" y="44509"/>
                  </a:cubicBezTo>
                  <a:cubicBezTo>
                    <a:pt x="657011" y="54434"/>
                    <a:pt x="659586" y="62159"/>
                    <a:pt x="664736" y="67684"/>
                  </a:cubicBezTo>
                  <a:cubicBezTo>
                    <a:pt x="669886" y="73209"/>
                    <a:pt x="676844" y="75972"/>
                    <a:pt x="685609" y="75972"/>
                  </a:cubicBezTo>
                  <a:cubicBezTo>
                    <a:pt x="691646" y="75972"/>
                    <a:pt x="696779" y="74812"/>
                    <a:pt x="701008" y="72493"/>
                  </a:cubicBezTo>
                  <a:lnTo>
                    <a:pt x="701008" y="51057"/>
                  </a:lnTo>
                  <a:lnTo>
                    <a:pt x="683818" y="51057"/>
                  </a:lnTo>
                  <a:lnTo>
                    <a:pt x="683818" y="42002"/>
                  </a:lnTo>
                  <a:lnTo>
                    <a:pt x="711291" y="42002"/>
                  </a:lnTo>
                  <a:lnTo>
                    <a:pt x="711291" y="78325"/>
                  </a:lnTo>
                  <a:cubicBezTo>
                    <a:pt x="703378" y="82827"/>
                    <a:pt x="694442" y="85078"/>
                    <a:pt x="684483" y="85078"/>
                  </a:cubicBezTo>
                  <a:cubicBezTo>
                    <a:pt x="673024" y="85078"/>
                    <a:pt x="663789" y="81455"/>
                    <a:pt x="656780" y="74207"/>
                  </a:cubicBezTo>
                  <a:cubicBezTo>
                    <a:pt x="649772" y="66959"/>
                    <a:pt x="646267" y="57282"/>
                    <a:pt x="646267" y="45174"/>
                  </a:cubicBezTo>
                  <a:cubicBezTo>
                    <a:pt x="646267" y="32930"/>
                    <a:pt x="650138" y="22868"/>
                    <a:pt x="657880" y="14990"/>
                  </a:cubicBezTo>
                  <a:cubicBezTo>
                    <a:pt x="665623" y="7111"/>
                    <a:pt x="675548" y="3172"/>
                    <a:pt x="687655" y="3172"/>
                  </a:cubicBezTo>
                  <a:close/>
                  <a:moveTo>
                    <a:pt x="27984" y="3172"/>
                  </a:moveTo>
                  <a:cubicBezTo>
                    <a:pt x="35862" y="3172"/>
                    <a:pt x="41644" y="4127"/>
                    <a:pt x="45327" y="6037"/>
                  </a:cubicBezTo>
                  <a:lnTo>
                    <a:pt x="45327" y="17190"/>
                  </a:lnTo>
                  <a:cubicBezTo>
                    <a:pt x="40552" y="13881"/>
                    <a:pt x="34515" y="12227"/>
                    <a:pt x="27216" y="12227"/>
                  </a:cubicBezTo>
                  <a:cubicBezTo>
                    <a:pt x="22373" y="12227"/>
                    <a:pt x="18426" y="13242"/>
                    <a:pt x="15373" y="15271"/>
                  </a:cubicBezTo>
                  <a:cubicBezTo>
                    <a:pt x="12320" y="17300"/>
                    <a:pt x="10794" y="20123"/>
                    <a:pt x="10794" y="23738"/>
                  </a:cubicBezTo>
                  <a:cubicBezTo>
                    <a:pt x="10794" y="26944"/>
                    <a:pt x="11852" y="29553"/>
                    <a:pt x="13966" y="31565"/>
                  </a:cubicBezTo>
                  <a:cubicBezTo>
                    <a:pt x="16081" y="33578"/>
                    <a:pt x="20668" y="36323"/>
                    <a:pt x="27728" y="39802"/>
                  </a:cubicBezTo>
                  <a:cubicBezTo>
                    <a:pt x="35504" y="43520"/>
                    <a:pt x="40944" y="47237"/>
                    <a:pt x="44048" y="50955"/>
                  </a:cubicBezTo>
                  <a:cubicBezTo>
                    <a:pt x="47152" y="54673"/>
                    <a:pt x="48704" y="58851"/>
                    <a:pt x="48704" y="63489"/>
                  </a:cubicBezTo>
                  <a:cubicBezTo>
                    <a:pt x="48704" y="70447"/>
                    <a:pt x="46180" y="75784"/>
                    <a:pt x="41132" y="79502"/>
                  </a:cubicBezTo>
                  <a:cubicBezTo>
                    <a:pt x="36084" y="83220"/>
                    <a:pt x="29075" y="85078"/>
                    <a:pt x="20105" y="85078"/>
                  </a:cubicBezTo>
                  <a:cubicBezTo>
                    <a:pt x="16968" y="85078"/>
                    <a:pt x="13310" y="84644"/>
                    <a:pt x="9132" y="83774"/>
                  </a:cubicBezTo>
                  <a:cubicBezTo>
                    <a:pt x="4953" y="82904"/>
                    <a:pt x="1909" y="81821"/>
                    <a:pt x="0" y="80525"/>
                  </a:cubicBezTo>
                  <a:lnTo>
                    <a:pt x="0" y="68861"/>
                  </a:lnTo>
                  <a:cubicBezTo>
                    <a:pt x="2421" y="70975"/>
                    <a:pt x="5661" y="72715"/>
                    <a:pt x="9720" y="74079"/>
                  </a:cubicBezTo>
                  <a:cubicBezTo>
                    <a:pt x="13779" y="75443"/>
                    <a:pt x="17633" y="76125"/>
                    <a:pt x="21282" y="76125"/>
                  </a:cubicBezTo>
                  <a:cubicBezTo>
                    <a:pt x="32401" y="76125"/>
                    <a:pt x="37960" y="72169"/>
                    <a:pt x="37960" y="64256"/>
                  </a:cubicBezTo>
                  <a:cubicBezTo>
                    <a:pt x="37960" y="62039"/>
                    <a:pt x="37363" y="60044"/>
                    <a:pt x="36169" y="58271"/>
                  </a:cubicBezTo>
                  <a:cubicBezTo>
                    <a:pt x="34976" y="56497"/>
                    <a:pt x="33339" y="54928"/>
                    <a:pt x="31258" y="53564"/>
                  </a:cubicBezTo>
                  <a:cubicBezTo>
                    <a:pt x="29178" y="52200"/>
                    <a:pt x="25272" y="50102"/>
                    <a:pt x="19543" y="47271"/>
                  </a:cubicBezTo>
                  <a:cubicBezTo>
                    <a:pt x="11596" y="43315"/>
                    <a:pt x="6360" y="39640"/>
                    <a:pt x="3837" y="36246"/>
                  </a:cubicBezTo>
                  <a:cubicBezTo>
                    <a:pt x="1313" y="32853"/>
                    <a:pt x="51" y="28973"/>
                    <a:pt x="51" y="24608"/>
                  </a:cubicBezTo>
                  <a:cubicBezTo>
                    <a:pt x="51" y="18025"/>
                    <a:pt x="2694" y="12807"/>
                    <a:pt x="7980" y="8953"/>
                  </a:cubicBezTo>
                  <a:cubicBezTo>
                    <a:pt x="13267" y="5099"/>
                    <a:pt x="19935" y="3172"/>
                    <a:pt x="27984" y="3172"/>
                  </a:cubicBezTo>
                  <a:close/>
                  <a:moveTo>
                    <a:pt x="1379069" y="921"/>
                  </a:moveTo>
                  <a:cubicBezTo>
                    <a:pt x="1380877" y="921"/>
                    <a:pt x="1382403" y="1518"/>
                    <a:pt x="1383648" y="2711"/>
                  </a:cubicBezTo>
                  <a:cubicBezTo>
                    <a:pt x="1384893" y="3905"/>
                    <a:pt x="1385515" y="5406"/>
                    <a:pt x="1385515" y="7213"/>
                  </a:cubicBezTo>
                  <a:cubicBezTo>
                    <a:pt x="1385515" y="8987"/>
                    <a:pt x="1384893" y="10462"/>
                    <a:pt x="1383648" y="11639"/>
                  </a:cubicBezTo>
                  <a:cubicBezTo>
                    <a:pt x="1382403" y="12815"/>
                    <a:pt x="1380877" y="13404"/>
                    <a:pt x="1379069" y="13404"/>
                  </a:cubicBezTo>
                  <a:cubicBezTo>
                    <a:pt x="1377261" y="13404"/>
                    <a:pt x="1375761" y="12815"/>
                    <a:pt x="1374567" y="11639"/>
                  </a:cubicBezTo>
                  <a:cubicBezTo>
                    <a:pt x="1373373" y="10462"/>
                    <a:pt x="1372776" y="8987"/>
                    <a:pt x="1372776" y="7213"/>
                  </a:cubicBezTo>
                  <a:cubicBezTo>
                    <a:pt x="1372776" y="5440"/>
                    <a:pt x="1373382" y="3948"/>
                    <a:pt x="1374593" y="2737"/>
                  </a:cubicBezTo>
                  <a:cubicBezTo>
                    <a:pt x="1375803" y="1526"/>
                    <a:pt x="1377296" y="921"/>
                    <a:pt x="1379069" y="921"/>
                  </a:cubicBezTo>
                  <a:close/>
                  <a:moveTo>
                    <a:pt x="2117940" y="0"/>
                  </a:moveTo>
                  <a:lnTo>
                    <a:pt x="2127967" y="0"/>
                  </a:lnTo>
                  <a:lnTo>
                    <a:pt x="2127967" y="83748"/>
                  </a:lnTo>
                  <a:lnTo>
                    <a:pt x="2117940" y="83748"/>
                  </a:lnTo>
                  <a:lnTo>
                    <a:pt x="2117940" y="74335"/>
                  </a:lnTo>
                  <a:lnTo>
                    <a:pt x="2117735" y="74335"/>
                  </a:lnTo>
                  <a:cubicBezTo>
                    <a:pt x="2113609" y="81497"/>
                    <a:pt x="2107197" y="85078"/>
                    <a:pt x="2098499" y="85078"/>
                  </a:cubicBezTo>
                  <a:cubicBezTo>
                    <a:pt x="2091337" y="85078"/>
                    <a:pt x="2085641" y="82529"/>
                    <a:pt x="2081412" y="77430"/>
                  </a:cubicBezTo>
                  <a:cubicBezTo>
                    <a:pt x="2077183" y="72331"/>
                    <a:pt x="2075068" y="65450"/>
                    <a:pt x="2075068" y="56787"/>
                  </a:cubicBezTo>
                  <a:cubicBezTo>
                    <a:pt x="2075068" y="47442"/>
                    <a:pt x="2077456" y="39947"/>
                    <a:pt x="2082231" y="34302"/>
                  </a:cubicBezTo>
                  <a:cubicBezTo>
                    <a:pt x="2087006" y="28658"/>
                    <a:pt x="2093247" y="25836"/>
                    <a:pt x="2100955" y="25836"/>
                  </a:cubicBezTo>
                  <a:cubicBezTo>
                    <a:pt x="2108663" y="25836"/>
                    <a:pt x="2114257" y="28837"/>
                    <a:pt x="2117735" y="34840"/>
                  </a:cubicBezTo>
                  <a:lnTo>
                    <a:pt x="2117940" y="34840"/>
                  </a:lnTo>
                  <a:close/>
                  <a:moveTo>
                    <a:pt x="1831204" y="0"/>
                  </a:moveTo>
                  <a:lnTo>
                    <a:pt x="1841231" y="0"/>
                  </a:lnTo>
                  <a:lnTo>
                    <a:pt x="1841231" y="36477"/>
                  </a:lnTo>
                  <a:lnTo>
                    <a:pt x="1841436" y="36477"/>
                  </a:lnTo>
                  <a:cubicBezTo>
                    <a:pt x="1845768" y="29383"/>
                    <a:pt x="1851924" y="25836"/>
                    <a:pt x="1859905" y="25836"/>
                  </a:cubicBezTo>
                  <a:cubicBezTo>
                    <a:pt x="1872626" y="25836"/>
                    <a:pt x="1878987" y="33527"/>
                    <a:pt x="1878987" y="48909"/>
                  </a:cubicBezTo>
                  <a:lnTo>
                    <a:pt x="1878987" y="83748"/>
                  </a:lnTo>
                  <a:lnTo>
                    <a:pt x="1869011" y="83748"/>
                  </a:lnTo>
                  <a:lnTo>
                    <a:pt x="1869011" y="51211"/>
                  </a:lnTo>
                  <a:cubicBezTo>
                    <a:pt x="1869011" y="39819"/>
                    <a:pt x="1864782" y="34123"/>
                    <a:pt x="1856324" y="34123"/>
                  </a:cubicBezTo>
                  <a:cubicBezTo>
                    <a:pt x="1851992" y="34123"/>
                    <a:pt x="1848394" y="35786"/>
                    <a:pt x="1845529" y="39111"/>
                  </a:cubicBezTo>
                  <a:cubicBezTo>
                    <a:pt x="1842664" y="42437"/>
                    <a:pt x="1841231" y="46623"/>
                    <a:pt x="1841231" y="51671"/>
                  </a:cubicBezTo>
                  <a:lnTo>
                    <a:pt x="1841231" y="83748"/>
                  </a:lnTo>
                  <a:lnTo>
                    <a:pt x="1831204" y="83748"/>
                  </a:lnTo>
                  <a:close/>
                  <a:moveTo>
                    <a:pt x="1060665" y="0"/>
                  </a:moveTo>
                  <a:lnTo>
                    <a:pt x="1070692" y="0"/>
                  </a:lnTo>
                  <a:lnTo>
                    <a:pt x="1070692" y="83748"/>
                  </a:lnTo>
                  <a:lnTo>
                    <a:pt x="1060665" y="83748"/>
                  </a:lnTo>
                  <a:lnTo>
                    <a:pt x="1060665" y="74335"/>
                  </a:lnTo>
                  <a:lnTo>
                    <a:pt x="1060461" y="74335"/>
                  </a:lnTo>
                  <a:cubicBezTo>
                    <a:pt x="1056334" y="81497"/>
                    <a:pt x="1049922" y="85078"/>
                    <a:pt x="1041224" y="85078"/>
                  </a:cubicBezTo>
                  <a:cubicBezTo>
                    <a:pt x="1034062" y="85078"/>
                    <a:pt x="1028366" y="82529"/>
                    <a:pt x="1024137" y="77430"/>
                  </a:cubicBezTo>
                  <a:cubicBezTo>
                    <a:pt x="1019908" y="72331"/>
                    <a:pt x="1017793" y="65450"/>
                    <a:pt x="1017793" y="56787"/>
                  </a:cubicBezTo>
                  <a:cubicBezTo>
                    <a:pt x="1017793" y="47442"/>
                    <a:pt x="1020181" y="39947"/>
                    <a:pt x="1024956" y="34302"/>
                  </a:cubicBezTo>
                  <a:cubicBezTo>
                    <a:pt x="1029731" y="28658"/>
                    <a:pt x="1035972" y="25836"/>
                    <a:pt x="1043680" y="25836"/>
                  </a:cubicBezTo>
                  <a:cubicBezTo>
                    <a:pt x="1051388" y="25836"/>
                    <a:pt x="1056982" y="28837"/>
                    <a:pt x="1060461" y="34840"/>
                  </a:cubicBezTo>
                  <a:lnTo>
                    <a:pt x="1060665" y="34840"/>
                  </a:lnTo>
                  <a:close/>
                  <a:moveTo>
                    <a:pt x="364354" y="0"/>
                  </a:moveTo>
                  <a:lnTo>
                    <a:pt x="374381" y="0"/>
                  </a:lnTo>
                  <a:lnTo>
                    <a:pt x="374381" y="36477"/>
                  </a:lnTo>
                  <a:lnTo>
                    <a:pt x="374586" y="36477"/>
                  </a:lnTo>
                  <a:cubicBezTo>
                    <a:pt x="378918" y="29383"/>
                    <a:pt x="385074" y="25836"/>
                    <a:pt x="393055" y="25836"/>
                  </a:cubicBezTo>
                  <a:cubicBezTo>
                    <a:pt x="405776" y="25836"/>
                    <a:pt x="412137" y="33527"/>
                    <a:pt x="412137" y="48909"/>
                  </a:cubicBezTo>
                  <a:lnTo>
                    <a:pt x="412137" y="83748"/>
                  </a:lnTo>
                  <a:lnTo>
                    <a:pt x="402161" y="83748"/>
                  </a:lnTo>
                  <a:lnTo>
                    <a:pt x="402161" y="51211"/>
                  </a:lnTo>
                  <a:cubicBezTo>
                    <a:pt x="402161" y="39819"/>
                    <a:pt x="397932" y="34123"/>
                    <a:pt x="389474" y="34123"/>
                  </a:cubicBezTo>
                  <a:cubicBezTo>
                    <a:pt x="385142" y="34123"/>
                    <a:pt x="381544" y="35786"/>
                    <a:pt x="378679" y="39111"/>
                  </a:cubicBezTo>
                  <a:cubicBezTo>
                    <a:pt x="375814" y="42437"/>
                    <a:pt x="374381" y="46623"/>
                    <a:pt x="374381" y="51671"/>
                  </a:cubicBezTo>
                  <a:lnTo>
                    <a:pt x="374381" y="83748"/>
                  </a:lnTo>
                  <a:lnTo>
                    <a:pt x="364354" y="83748"/>
                  </a:lnTo>
                  <a:close/>
                  <a:moveTo>
                    <a:pt x="69079" y="0"/>
                  </a:moveTo>
                  <a:lnTo>
                    <a:pt x="79106" y="0"/>
                  </a:lnTo>
                  <a:lnTo>
                    <a:pt x="79106" y="36477"/>
                  </a:lnTo>
                  <a:lnTo>
                    <a:pt x="79311" y="36477"/>
                  </a:lnTo>
                  <a:cubicBezTo>
                    <a:pt x="83643" y="29383"/>
                    <a:pt x="89799" y="25836"/>
                    <a:pt x="97780" y="25836"/>
                  </a:cubicBezTo>
                  <a:cubicBezTo>
                    <a:pt x="110501" y="25836"/>
                    <a:pt x="116862" y="33527"/>
                    <a:pt x="116862" y="48909"/>
                  </a:cubicBezTo>
                  <a:lnTo>
                    <a:pt x="116862" y="83748"/>
                  </a:lnTo>
                  <a:lnTo>
                    <a:pt x="106886" y="83748"/>
                  </a:lnTo>
                  <a:lnTo>
                    <a:pt x="106886" y="51211"/>
                  </a:lnTo>
                  <a:cubicBezTo>
                    <a:pt x="106886" y="39819"/>
                    <a:pt x="102657" y="34123"/>
                    <a:pt x="94199" y="34123"/>
                  </a:cubicBezTo>
                  <a:cubicBezTo>
                    <a:pt x="89867" y="34123"/>
                    <a:pt x="86269" y="35786"/>
                    <a:pt x="83404" y="39111"/>
                  </a:cubicBezTo>
                  <a:cubicBezTo>
                    <a:pt x="80539" y="42437"/>
                    <a:pt x="79106" y="46623"/>
                    <a:pt x="79106" y="51671"/>
                  </a:cubicBezTo>
                  <a:lnTo>
                    <a:pt x="79106" y="83748"/>
                  </a:lnTo>
                  <a:lnTo>
                    <a:pt x="69079" y="837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850" spc="100" dirty="0">
                <a:solidFill>
                  <a:srgbClr val="3E3A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881188" y="3242346"/>
            <a:ext cx="4214812" cy="1506277"/>
            <a:chOff x="1490663" y="2131468"/>
            <a:chExt cx="4214812" cy="150627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5" y="2131468"/>
              <a:ext cx="3519484" cy="416592"/>
            </a:xfrm>
            <a:prstGeom prst="rect">
              <a:avLst/>
            </a:prstGeom>
          </p:spPr>
        </p:pic>
        <p:sp>
          <p:nvSpPr>
            <p:cNvPr id="21" name="标题 3"/>
            <p:cNvSpPr txBox="1">
              <a:spLocks/>
            </p:cNvSpPr>
            <p:nvPr/>
          </p:nvSpPr>
          <p:spPr>
            <a:xfrm>
              <a:off x="2459494" y="2647161"/>
              <a:ext cx="258399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 defTabSz="913765">
                <a:lnSpc>
                  <a:spcPct val="100000"/>
                </a:lnSpc>
              </a:pPr>
              <a:r>
                <a:rPr lang="zh-CN" altLang="en-US" sz="1200" b="0" dirty="0" smtClean="0">
                  <a:solidFill>
                    <a:srgbClr val="3E3A39"/>
                  </a:solidFill>
                  <a:latin typeface="微软雅黑" pitchFamily="34" charset="-122"/>
                  <a:cs typeface="+mn-cs"/>
                </a:rPr>
                <a:t>深圳国泰安教育技术股份有限公司</a:t>
              </a:r>
              <a:endParaRPr lang="zh-CN" altLang="en-US" sz="1200" b="0" dirty="0">
                <a:solidFill>
                  <a:srgbClr val="3E3A39"/>
                </a:solidFill>
                <a:latin typeface="微软雅黑" pitchFamily="34" charset="-122"/>
                <a:cs typeface="+mn-cs"/>
              </a:endParaRPr>
            </a:p>
          </p:txBody>
        </p:sp>
        <p:sp>
          <p:nvSpPr>
            <p:cNvPr id="25" name="标题 3"/>
            <p:cNvSpPr txBox="1">
              <a:spLocks/>
            </p:cNvSpPr>
            <p:nvPr/>
          </p:nvSpPr>
          <p:spPr>
            <a:xfrm>
              <a:off x="2459494" y="2878563"/>
              <a:ext cx="3245981" cy="759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i="0" kern="1200" baseline="0">
                  <a:solidFill>
                    <a:schemeClr val="accent1">
                      <a:lumMod val="75000"/>
                    </a:schemeClr>
                  </a:solidFill>
                  <a:effectLst/>
                  <a:latin typeface="Arial Black" panose="020B0A040201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defTabSz="913765">
                <a:lnSpc>
                  <a:spcPts val="1300"/>
                </a:lnSpc>
              </a:pPr>
              <a:r>
                <a:rPr lang="en-US" altLang="zh-CN" sz="1000" b="0" dirty="0" smtClean="0">
                  <a:solidFill>
                    <a:srgbClr val="C30D23"/>
                  </a:solidFill>
                  <a:latin typeface="微软雅黑" pitchFamily="34" charset="-122"/>
                  <a:cs typeface="+mn-cs"/>
                </a:rPr>
                <a:t>T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微软雅黑" pitchFamily="34" charset="-122"/>
                  <a:cs typeface="+mn-cs"/>
                </a:rPr>
                <a:t>   </a:t>
              </a:r>
              <a:r>
                <a:rPr lang="en-US" altLang="zh-CN" sz="1000" b="0" smtClean="0">
                  <a:solidFill>
                    <a:srgbClr val="3E3A39"/>
                  </a:solidFill>
                  <a:latin typeface="微软雅黑" pitchFamily="34" charset="-122"/>
                  <a:cs typeface="+mn-cs"/>
                </a:rPr>
                <a:t>400-609-6665  </a:t>
              </a:r>
              <a:endParaRPr lang="en-US" altLang="zh-CN" sz="1000" b="0" dirty="0" smtClean="0">
                <a:solidFill>
                  <a:srgbClr val="3E3A39"/>
                </a:solidFill>
                <a:latin typeface="微软雅黑" pitchFamily="34" charset="-122"/>
                <a:cs typeface="+mn-cs"/>
              </a:endParaRPr>
            </a:p>
            <a:p>
              <a:pPr defTabSz="913765">
                <a:lnSpc>
                  <a:spcPts val="1300"/>
                </a:lnSpc>
              </a:pPr>
              <a:r>
                <a:rPr lang="en-US" altLang="zh-CN" sz="1000" b="0" dirty="0">
                  <a:solidFill>
                    <a:srgbClr val="C30D23"/>
                  </a:solidFill>
                  <a:latin typeface="微软雅黑" pitchFamily="34" charset="-122"/>
                  <a:cs typeface="+mn-cs"/>
                </a:rPr>
                <a:t>E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微软雅黑" pitchFamily="34" charset="-122"/>
                  <a:cs typeface="+mn-cs"/>
                </a:rPr>
                <a:t>   market@gtafe.com</a:t>
              </a:r>
            </a:p>
            <a:p>
              <a:pPr defTabSz="913765">
                <a:lnSpc>
                  <a:spcPts val="1300"/>
                </a:lnSpc>
              </a:pPr>
              <a:r>
                <a:rPr lang="en-US" altLang="zh-CN" sz="1000" b="0" dirty="0" smtClean="0">
                  <a:solidFill>
                    <a:srgbClr val="C30D23"/>
                  </a:solidFill>
                  <a:latin typeface="微软雅黑" pitchFamily="34" charset="-122"/>
                  <a:cs typeface="+mn-cs"/>
                </a:rPr>
                <a:t>W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微软雅黑" pitchFamily="34" charset="-122"/>
                  <a:cs typeface="+mn-cs"/>
                </a:rPr>
                <a:t>  http://www.gtafe.com</a:t>
              </a:r>
            </a:p>
            <a:p>
              <a:pPr defTabSz="913765">
                <a:lnSpc>
                  <a:spcPts val="1300"/>
                </a:lnSpc>
              </a:pPr>
              <a:r>
                <a:rPr lang="en-US" altLang="zh-CN" sz="1000" b="0" dirty="0" smtClean="0">
                  <a:solidFill>
                    <a:srgbClr val="C30D23"/>
                  </a:solidFill>
                  <a:latin typeface="微软雅黑" pitchFamily="34" charset="-122"/>
                  <a:cs typeface="+mn-cs"/>
                </a:rPr>
                <a:t>A   </a:t>
              </a:r>
              <a:r>
                <a:rPr lang="zh-CN" altLang="en-US" sz="1000" b="0" dirty="0" smtClean="0">
                  <a:solidFill>
                    <a:srgbClr val="3E3A39"/>
                  </a:solidFill>
                  <a:latin typeface="微软雅黑" pitchFamily="34" charset="-122"/>
                  <a:cs typeface="+mn-cs"/>
                </a:rPr>
                <a:t>深圳市南山区学苑大道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微软雅黑" pitchFamily="34" charset="-122"/>
                  <a:cs typeface="+mn-cs"/>
                </a:rPr>
                <a:t>1001</a:t>
              </a:r>
              <a:r>
                <a:rPr lang="zh-CN" altLang="en-US" sz="1000" b="0" dirty="0" smtClean="0">
                  <a:solidFill>
                    <a:srgbClr val="3E3A39"/>
                  </a:solidFill>
                  <a:latin typeface="微软雅黑" pitchFamily="34" charset="-122"/>
                  <a:cs typeface="+mn-cs"/>
                </a:rPr>
                <a:t>号南山智园</a:t>
              </a:r>
              <a:r>
                <a:rPr lang="en-US" altLang="zh-CN" sz="1000" b="0" dirty="0" smtClean="0">
                  <a:solidFill>
                    <a:srgbClr val="3E3A39"/>
                  </a:solidFill>
                  <a:latin typeface="微软雅黑" pitchFamily="34" charset="-122"/>
                  <a:cs typeface="+mn-cs"/>
                </a:rPr>
                <a:t>A4</a:t>
              </a:r>
              <a:r>
                <a:rPr lang="zh-CN" altLang="en-US" sz="1000" b="0" dirty="0" smtClean="0">
                  <a:solidFill>
                    <a:srgbClr val="3E3A39"/>
                  </a:solidFill>
                  <a:latin typeface="微软雅黑" pitchFamily="34" charset="-122"/>
                  <a:cs typeface="+mn-cs"/>
                </a:rPr>
                <a:t>栋</a:t>
              </a:r>
              <a:endParaRPr lang="zh-CN" altLang="en-US" sz="1000" b="0" dirty="0">
                <a:solidFill>
                  <a:srgbClr val="3E3A39"/>
                </a:solidFill>
                <a:latin typeface="微软雅黑" pitchFamily="34" charset="-122"/>
                <a:cs typeface="+mn-cs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8" b="5478"/>
            <a:stretch/>
          </p:blipFill>
          <p:spPr>
            <a:xfrm>
              <a:off x="1490663" y="2699485"/>
              <a:ext cx="968831" cy="864421"/>
            </a:xfrm>
            <a:prstGeom prst="rect">
              <a:avLst/>
            </a:prstGeom>
          </p:spPr>
        </p:pic>
      </p:grpSp>
      <p:sp>
        <p:nvSpPr>
          <p:cNvPr id="27" name="矩形 26"/>
          <p:cNvSpPr/>
          <p:nvPr/>
        </p:nvSpPr>
        <p:spPr>
          <a:xfrm>
            <a:off x="0" y="175"/>
            <a:ext cx="12192000" cy="2507217"/>
          </a:xfrm>
          <a:prstGeom prst="rect">
            <a:avLst/>
          </a:prstGeom>
          <a:solidFill>
            <a:srgbClr val="107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0" y="1"/>
            <a:ext cx="12191999" cy="2519345"/>
          </a:xfrm>
          <a:custGeom>
            <a:avLst/>
            <a:gdLst>
              <a:gd name="connsiteX0" fmla="*/ 3866920 w 6499952"/>
              <a:gd name="connsiteY0" fmla="*/ 0 h 1795750"/>
              <a:gd name="connsiteX1" fmla="*/ 6499952 w 6499952"/>
              <a:gd name="connsiteY1" fmla="*/ 0 h 1795750"/>
              <a:gd name="connsiteX2" fmla="*/ 3415229 w 6499952"/>
              <a:gd name="connsiteY2" fmla="*/ 1795750 h 1795750"/>
              <a:gd name="connsiteX3" fmla="*/ 0 w 6499952"/>
              <a:gd name="connsiteY3" fmla="*/ 1795750 h 1795750"/>
              <a:gd name="connsiteX4" fmla="*/ 3866920 w 6499952"/>
              <a:gd name="connsiteY4" fmla="*/ 0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952" h="1795750">
                <a:moveTo>
                  <a:pt x="3866920" y="0"/>
                </a:moveTo>
                <a:lnTo>
                  <a:pt x="6499952" y="0"/>
                </a:lnTo>
                <a:lnTo>
                  <a:pt x="3415229" y="1795750"/>
                </a:lnTo>
                <a:lnTo>
                  <a:pt x="0" y="1795750"/>
                </a:lnTo>
                <a:lnTo>
                  <a:pt x="3866920" y="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>
            <a:off x="0" y="174"/>
            <a:ext cx="10488058" cy="2507218"/>
          </a:xfrm>
          <a:prstGeom prst="triangle">
            <a:avLst>
              <a:gd name="adj" fmla="val 0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7171981" y="1"/>
            <a:ext cx="5001658" cy="2488432"/>
          </a:xfrm>
          <a:custGeom>
            <a:avLst/>
            <a:gdLst>
              <a:gd name="connsiteX0" fmla="*/ 0 w 5695721"/>
              <a:gd name="connsiteY0" fmla="*/ 0 h 1773716"/>
              <a:gd name="connsiteX1" fmla="*/ 3701668 w 5695721"/>
              <a:gd name="connsiteY1" fmla="*/ 1773716 h 1773716"/>
              <a:gd name="connsiteX2" fmla="*/ 5695721 w 5695721"/>
              <a:gd name="connsiteY2" fmla="*/ 0 h 1773716"/>
              <a:gd name="connsiteX3" fmla="*/ 0 w 5695721"/>
              <a:gd name="connsiteY3" fmla="*/ 0 h 177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721" h="1773716">
                <a:moveTo>
                  <a:pt x="0" y="0"/>
                </a:moveTo>
                <a:lnTo>
                  <a:pt x="3701668" y="1773716"/>
                </a:lnTo>
                <a:lnTo>
                  <a:pt x="56957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21"/>
          <p:cNvSpPr txBox="1"/>
          <p:nvPr/>
        </p:nvSpPr>
        <p:spPr>
          <a:xfrm>
            <a:off x="6502426" y="4654115"/>
            <a:ext cx="2271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kumimoji="1" lang="zh-CN" altLang="en-US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23"/>
          <p:cNvSpPr txBox="1"/>
          <p:nvPr/>
        </p:nvSpPr>
        <p:spPr>
          <a:xfrm>
            <a:off x="6347369" y="3977037"/>
            <a:ext cx="266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200" dirty="0" smtClean="0">
                <a:solidFill>
                  <a:srgbClr val="0070C0"/>
                </a:solidFill>
                <a:latin typeface="微软雅黑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spc="200" dirty="0" smtClean="0">
                <a:solidFill>
                  <a:srgbClr val="0070C0"/>
                </a:solidFill>
                <a:latin typeface="微软雅黑" pitchFamily="34" charset="-122"/>
                <a:ea typeface="微软雅黑" panose="020B0503020204020204" pitchFamily="34" charset="-122"/>
              </a:rPr>
              <a:t>敬请指导</a:t>
            </a:r>
            <a:endParaRPr lang="zh-CN" altLang="en-US" sz="3600" b="1" spc="200" dirty="0">
              <a:solidFill>
                <a:srgbClr val="0070C0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93328" y="3104940"/>
            <a:ext cx="68387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砥砺</a:t>
            </a:r>
            <a:r>
              <a:rPr lang="zh-CN" altLang="en-US" sz="3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前行，新时代、新职教、新示范！</a:t>
            </a:r>
            <a:endParaRPr lang="zh-CN" altLang="en-US" sz="3000" b="1" dirty="0">
              <a:solidFill>
                <a:srgbClr val="FF0000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357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925" y="824623"/>
            <a:ext cx="2869277" cy="595386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（四）专业建设新挑战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87551" y="2120704"/>
            <a:ext cx="10451593" cy="3312142"/>
            <a:chOff x="538644" y="1489348"/>
            <a:chExt cx="8030428" cy="2760118"/>
          </a:xfrm>
        </p:grpSpPr>
        <p:grpSp>
          <p:nvGrpSpPr>
            <p:cNvPr id="23" name="组合 22"/>
            <p:cNvGrpSpPr/>
            <p:nvPr/>
          </p:nvGrpSpPr>
          <p:grpSpPr>
            <a:xfrm>
              <a:off x="538644" y="1489348"/>
              <a:ext cx="3817332" cy="2760118"/>
              <a:chOff x="427340" y="1417340"/>
              <a:chExt cx="3817332" cy="2760118"/>
            </a:xfrm>
          </p:grpSpPr>
          <p:grpSp>
            <p:nvGrpSpPr>
              <p:cNvPr id="42" name="组合 29"/>
              <p:cNvGrpSpPr/>
              <p:nvPr/>
            </p:nvGrpSpPr>
            <p:grpSpPr>
              <a:xfrm>
                <a:off x="427340" y="1417340"/>
                <a:ext cx="3817332" cy="792236"/>
                <a:chOff x="427340" y="1417340"/>
                <a:chExt cx="3817332" cy="792236"/>
              </a:xfrm>
            </p:grpSpPr>
            <p:sp>
              <p:nvSpPr>
                <p:cNvPr id="50" name="MH_Text_1"/>
                <p:cNvSpPr>
                  <a:spLocks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427340" y="1417340"/>
                  <a:ext cx="3054049" cy="792000"/>
                </a:xfrm>
                <a:custGeom>
                  <a:avLst/>
                  <a:gdLst>
                    <a:gd name="T0" fmla="*/ 0 w 3032344"/>
                    <a:gd name="T1" fmla="*/ 0 h 1104900"/>
                    <a:gd name="T2" fmla="*/ 6048903 w 3032344"/>
                    <a:gd name="T3" fmla="*/ 0 h 1104900"/>
                    <a:gd name="T4" fmla="*/ 5498247 w 3032344"/>
                    <a:gd name="T5" fmla="*/ 681347 h 1104900"/>
                    <a:gd name="T6" fmla="*/ 6049777 w 3032344"/>
                    <a:gd name="T7" fmla="*/ 1363776 h 1104900"/>
                    <a:gd name="T8" fmla="*/ 0 w 3032344"/>
                    <a:gd name="T9" fmla="*/ 1363776 h 11049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32344"/>
                    <a:gd name="T16" fmla="*/ 0 h 1104900"/>
                    <a:gd name="T17" fmla="*/ 3032344 w 3032344"/>
                    <a:gd name="T18" fmla="*/ 1104900 h 11049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32344" h="1104900">
                      <a:moveTo>
                        <a:pt x="0" y="0"/>
                      </a:moveTo>
                      <a:lnTo>
                        <a:pt x="3031906" y="0"/>
                      </a:lnTo>
                      <a:lnTo>
                        <a:pt x="2755900" y="552012"/>
                      </a:lnTo>
                      <a:lnTo>
                        <a:pt x="3032344" y="1104900"/>
                      </a:lnTo>
                      <a:lnTo>
                        <a:pt x="0" y="11049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9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44000" rIns="288000" anchor="ctr"/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rgbClr val="FFFFFF"/>
                      </a:solidFill>
                      <a:ea typeface="微软雅黑" pitchFamily="34" charset="-122"/>
                    </a:rPr>
                    <a:t>专业与产业脱节</a:t>
                  </a:r>
                  <a:endParaRPr lang="en-US" altLang="zh-CN" sz="2000" b="1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rgbClr val="FFFFFF"/>
                      </a:solidFill>
                      <a:ea typeface="微软雅黑" pitchFamily="34" charset="-122"/>
                    </a:rPr>
                    <a:t>差异化特色没有形成</a:t>
                  </a:r>
                  <a:endParaRPr lang="da-DK" altLang="zh-CN" sz="2000" b="1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51" name="MH_SubTitle_1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164672" y="1417576"/>
                  <a:ext cx="1080000" cy="792000"/>
                </a:xfrm>
                <a:prstGeom prst="hexagon">
                  <a:avLst/>
                </a:prstGeom>
                <a:solidFill>
                  <a:srgbClr val="F3EFEF"/>
                </a:solidFill>
                <a:ln>
                  <a:noFill/>
                </a:ln>
                <a:effectLst>
                  <a:innerShdw blurRad="114300">
                    <a:srgbClr val="979A9C"/>
                  </a:innerShdw>
                </a:effectLst>
              </p:spPr>
              <p:txBody>
                <a:bodyPr lIns="0" tIns="0" rIns="0" bIns="0" anchor="ctr"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defRPr/>
                  </a:pPr>
                  <a:r>
                    <a:rPr lang="zh-CN" altLang="en-US" sz="2000" b="1" dirty="0">
                      <a:solidFill>
                        <a:srgbClr val="333333"/>
                      </a:solidFill>
                      <a:ea typeface="微软雅黑" panose="020B0503020204020204" pitchFamily="34" charset="-122"/>
                    </a:rPr>
                    <a:t>专业建设问题</a:t>
                  </a:r>
                </a:p>
              </p:txBody>
            </p:sp>
          </p:grpSp>
          <p:grpSp>
            <p:nvGrpSpPr>
              <p:cNvPr id="43" name="组合 30"/>
              <p:cNvGrpSpPr/>
              <p:nvPr/>
            </p:nvGrpSpPr>
            <p:grpSpPr>
              <a:xfrm>
                <a:off x="427340" y="2401161"/>
                <a:ext cx="3817332" cy="792000"/>
                <a:chOff x="427340" y="2353893"/>
                <a:chExt cx="3817332" cy="792000"/>
              </a:xfrm>
            </p:grpSpPr>
            <p:sp>
              <p:nvSpPr>
                <p:cNvPr id="48" name="MH_Text_3"/>
                <p:cNvSpPr>
                  <a:spLocks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427340" y="2353893"/>
                  <a:ext cx="3054050" cy="792000"/>
                </a:xfrm>
                <a:custGeom>
                  <a:avLst/>
                  <a:gdLst>
                    <a:gd name="T0" fmla="*/ 0 w 3032344"/>
                    <a:gd name="T1" fmla="*/ 0 h 1104900"/>
                    <a:gd name="T2" fmla="*/ 6048903 w 3032344"/>
                    <a:gd name="T3" fmla="*/ 0 h 1104900"/>
                    <a:gd name="T4" fmla="*/ 5498247 w 3032344"/>
                    <a:gd name="T5" fmla="*/ 677601 h 1104900"/>
                    <a:gd name="T6" fmla="*/ 6049777 w 3032344"/>
                    <a:gd name="T7" fmla="*/ 1356280 h 1104900"/>
                    <a:gd name="T8" fmla="*/ 0 w 3032344"/>
                    <a:gd name="T9" fmla="*/ 1356280 h 11049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32344"/>
                    <a:gd name="T16" fmla="*/ 0 h 1104900"/>
                    <a:gd name="T17" fmla="*/ 3032344 w 3032344"/>
                    <a:gd name="T18" fmla="*/ 1104900 h 11049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32344" h="1104900">
                      <a:moveTo>
                        <a:pt x="0" y="0"/>
                      </a:moveTo>
                      <a:lnTo>
                        <a:pt x="3031906" y="0"/>
                      </a:lnTo>
                      <a:lnTo>
                        <a:pt x="2755900" y="552012"/>
                      </a:lnTo>
                      <a:lnTo>
                        <a:pt x="3032344" y="1104900"/>
                      </a:lnTo>
                      <a:lnTo>
                        <a:pt x="0" y="11049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6F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44000" rIns="288000" anchor="ctr"/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rgbClr val="FFFFFF"/>
                      </a:solidFill>
                      <a:ea typeface="微软雅黑" pitchFamily="34" charset="-122"/>
                    </a:rPr>
                    <a:t>重硬件建设</a:t>
                  </a:r>
                  <a:endParaRPr lang="en-US" altLang="zh-CN" sz="2000" b="1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rgbClr val="FFFFFF"/>
                      </a:solidFill>
                      <a:ea typeface="微软雅黑" pitchFamily="34" charset="-122"/>
                    </a:rPr>
                    <a:t>轻软</a:t>
                  </a:r>
                  <a:r>
                    <a:rPr lang="zh-CN" altLang="en-US" sz="2000" b="1" dirty="0" smtClean="0">
                      <a:solidFill>
                        <a:srgbClr val="FFFFFF"/>
                      </a:solidFill>
                      <a:ea typeface="微软雅黑" pitchFamily="34" charset="-122"/>
                    </a:rPr>
                    <a:t>件资源</a:t>
                  </a:r>
                  <a:r>
                    <a:rPr lang="zh-CN" altLang="en-US" sz="2000" b="1" dirty="0">
                      <a:solidFill>
                        <a:srgbClr val="FFFFFF"/>
                      </a:solidFill>
                      <a:ea typeface="微软雅黑" pitchFamily="34" charset="-122"/>
                    </a:rPr>
                    <a:t>建设</a:t>
                  </a:r>
                  <a:endParaRPr lang="da-DK" altLang="zh-CN" sz="2000" b="1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49" name="MH_SubTitle_3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3164672" y="2353893"/>
                  <a:ext cx="1080000" cy="792000"/>
                </a:xfrm>
                <a:prstGeom prst="hexagon">
                  <a:avLst/>
                </a:prstGeom>
                <a:solidFill>
                  <a:srgbClr val="F3EFEF"/>
                </a:solidFill>
                <a:ln>
                  <a:noFill/>
                </a:ln>
                <a:effectLst>
                  <a:innerShdw blurRad="114300">
                    <a:srgbClr val="979A9C"/>
                  </a:innerShdw>
                </a:effectLst>
              </p:spPr>
              <p:txBody>
                <a:bodyPr lIns="0" tIns="0" rIns="0" b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 smtClean="0">
                      <a:solidFill>
                        <a:srgbClr val="333333"/>
                      </a:solidFill>
                      <a:ea typeface="微软雅黑" panose="020B0503020204020204" pitchFamily="34" charset="-122"/>
                    </a:rPr>
                    <a:t>资源利用问题</a:t>
                  </a:r>
                  <a:endParaRPr lang="zh-CN" altLang="en-US" sz="2000" b="1" dirty="0">
                    <a:solidFill>
                      <a:srgbClr val="333333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4" name="组合 31"/>
              <p:cNvGrpSpPr/>
              <p:nvPr/>
            </p:nvGrpSpPr>
            <p:grpSpPr>
              <a:xfrm>
                <a:off x="427340" y="3384746"/>
                <a:ext cx="3817332" cy="792712"/>
                <a:chOff x="427340" y="3361556"/>
                <a:chExt cx="3817332" cy="792712"/>
              </a:xfrm>
            </p:grpSpPr>
            <p:sp>
              <p:nvSpPr>
                <p:cNvPr id="46" name="MH_Text_5"/>
                <p:cNvSpPr>
                  <a:spLocks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27340" y="3362268"/>
                  <a:ext cx="3054050" cy="792000"/>
                </a:xfrm>
                <a:custGeom>
                  <a:avLst/>
                  <a:gdLst>
                    <a:gd name="T0" fmla="*/ 0 w 3032344"/>
                    <a:gd name="T1" fmla="*/ 0 h 1104900"/>
                    <a:gd name="T2" fmla="*/ 6048903 w 3032344"/>
                    <a:gd name="T3" fmla="*/ 0 h 1104900"/>
                    <a:gd name="T4" fmla="*/ 5498247 w 3032344"/>
                    <a:gd name="T5" fmla="*/ 677601 h 1104900"/>
                    <a:gd name="T6" fmla="*/ 6049777 w 3032344"/>
                    <a:gd name="T7" fmla="*/ 1356274 h 1104900"/>
                    <a:gd name="T8" fmla="*/ 0 w 3032344"/>
                    <a:gd name="T9" fmla="*/ 1356274 h 11049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32344"/>
                    <a:gd name="T16" fmla="*/ 0 h 1104900"/>
                    <a:gd name="T17" fmla="*/ 3032344 w 3032344"/>
                    <a:gd name="T18" fmla="*/ 1104900 h 11049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32344" h="1104900">
                      <a:moveTo>
                        <a:pt x="0" y="0"/>
                      </a:moveTo>
                      <a:lnTo>
                        <a:pt x="3031906" y="0"/>
                      </a:lnTo>
                      <a:lnTo>
                        <a:pt x="2755900" y="552012"/>
                      </a:lnTo>
                      <a:lnTo>
                        <a:pt x="3032344" y="1104900"/>
                      </a:lnTo>
                      <a:lnTo>
                        <a:pt x="0" y="11049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44000" rIns="288000" anchor="ctr"/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rgbClr val="FFFFFF"/>
                      </a:solidFill>
                      <a:ea typeface="微软雅黑" pitchFamily="34" charset="-122"/>
                    </a:rPr>
                    <a:t>师资力量薄弱</a:t>
                  </a:r>
                  <a:endParaRPr lang="en-US" altLang="zh-CN" sz="2000" b="1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rgbClr val="FFFFFF"/>
                      </a:solidFill>
                      <a:ea typeface="微软雅黑" pitchFamily="34" charset="-122"/>
                    </a:rPr>
                    <a:t>培训提升滞后</a:t>
                  </a:r>
                  <a:endParaRPr lang="da-DK" altLang="zh-CN" sz="2000" b="1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47" name="MH_SubTitle_5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164672" y="3361556"/>
                  <a:ext cx="1080000" cy="792000"/>
                </a:xfrm>
                <a:prstGeom prst="hexagon">
                  <a:avLst/>
                </a:prstGeom>
                <a:solidFill>
                  <a:srgbClr val="F3EFEF"/>
                </a:solidFill>
                <a:ln>
                  <a:noFill/>
                </a:ln>
                <a:effectLst>
                  <a:innerShdw blurRad="114300">
                    <a:srgbClr val="979A9C"/>
                  </a:innerShdw>
                </a:effectLst>
              </p:spPr>
              <p:txBody>
                <a:bodyPr lIns="0" tIns="0" rIns="0" bIns="0" anchor="ctr">
                  <a:no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zh-CN" altLang="en-US" sz="2000" b="1" dirty="0">
                      <a:solidFill>
                        <a:srgbClr val="333333"/>
                      </a:solidFill>
                      <a:ea typeface="微软雅黑" panose="020B0503020204020204" pitchFamily="34" charset="-122"/>
                    </a:rPr>
                    <a:t>师资建设问题</a:t>
                  </a:r>
                </a:p>
              </p:txBody>
            </p:sp>
          </p:grpSp>
        </p:grpSp>
        <p:grpSp>
          <p:nvGrpSpPr>
            <p:cNvPr id="29" name="组合 26"/>
            <p:cNvGrpSpPr/>
            <p:nvPr/>
          </p:nvGrpSpPr>
          <p:grpSpPr>
            <a:xfrm>
              <a:off x="4788024" y="2425452"/>
              <a:ext cx="3781048" cy="792331"/>
              <a:chOff x="4932160" y="2713241"/>
              <a:chExt cx="3781048" cy="792331"/>
            </a:xfrm>
          </p:grpSpPr>
          <p:sp>
            <p:nvSpPr>
              <p:cNvPr id="40" name="MH_Text_2"/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 flipH="1">
                <a:off x="5662616" y="2713572"/>
                <a:ext cx="3050592" cy="792000"/>
              </a:xfrm>
              <a:custGeom>
                <a:avLst/>
                <a:gdLst>
                  <a:gd name="T0" fmla="*/ 0 w 3032344"/>
                  <a:gd name="T1" fmla="*/ 0 h 1104900"/>
                  <a:gd name="T2" fmla="*/ 6048895 w 3032344"/>
                  <a:gd name="T3" fmla="*/ 0 h 1104900"/>
                  <a:gd name="T4" fmla="*/ 5498240 w 3032344"/>
                  <a:gd name="T5" fmla="*/ 681347 h 1104900"/>
                  <a:gd name="T6" fmla="*/ 6049770 w 3032344"/>
                  <a:gd name="T7" fmla="*/ 1363776 h 1104900"/>
                  <a:gd name="T8" fmla="*/ 0 w 3032344"/>
                  <a:gd name="T9" fmla="*/ 1363776 h 1104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32344"/>
                  <a:gd name="T16" fmla="*/ 0 h 1104900"/>
                  <a:gd name="T17" fmla="*/ 3032344 w 3032344"/>
                  <a:gd name="T18" fmla="*/ 1104900 h 11049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32344" h="1104900">
                    <a:moveTo>
                      <a:pt x="0" y="0"/>
                    </a:moveTo>
                    <a:lnTo>
                      <a:pt x="3031906" y="0"/>
                    </a:lnTo>
                    <a:lnTo>
                      <a:pt x="2755900" y="552012"/>
                    </a:lnTo>
                    <a:lnTo>
                      <a:pt x="3032344" y="1104900"/>
                    </a:lnTo>
                    <a:lnTo>
                      <a:pt x="0" y="1104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C4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88000" rIns="14400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rgbClr val="FFFFFF"/>
                    </a:solidFill>
                    <a:ea typeface="微软雅黑" pitchFamily="34" charset="-122"/>
                  </a:rPr>
                  <a:t>课程体系不完备</a:t>
                </a:r>
                <a:endParaRPr lang="en-US" altLang="zh-CN" sz="2000" b="1" dirty="0">
                  <a:solidFill>
                    <a:srgbClr val="FFFFFF"/>
                  </a:solidFill>
                  <a:ea typeface="微软雅黑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2000" b="1" dirty="0" smtClean="0">
                    <a:solidFill>
                      <a:srgbClr val="FFFFFF"/>
                    </a:solidFill>
                    <a:ea typeface="微软雅黑" pitchFamily="34" charset="-122"/>
                  </a:rPr>
                  <a:t>创新能力培养不够</a:t>
                </a:r>
                <a:endParaRPr lang="da-DK" altLang="zh-CN" sz="2000" b="1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41" name="MH_SubTitle_2"/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4932160" y="2713241"/>
                <a:ext cx="1080000" cy="792000"/>
              </a:xfrm>
              <a:prstGeom prst="hexagon">
                <a:avLst/>
              </a:prstGeom>
              <a:solidFill>
                <a:srgbClr val="F3EFEF"/>
              </a:solidFill>
              <a:ln>
                <a:noFill/>
              </a:ln>
              <a:effectLst>
                <a:innerShdw blurRad="114300">
                  <a:srgbClr val="979A9C"/>
                </a:innerShdw>
              </a:effectLst>
            </p:spPr>
            <p:txBody>
              <a:bodyPr lIns="0" tIns="0" rIns="0" bIns="0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2000" b="1" dirty="0">
                    <a:solidFill>
                      <a:srgbClr val="333333"/>
                    </a:solidFill>
                    <a:ea typeface="微软雅黑" panose="020B0503020204020204" pitchFamily="34" charset="-122"/>
                  </a:rPr>
                  <a:t>双创教育问题</a:t>
                </a:r>
              </a:p>
            </p:txBody>
          </p:sp>
        </p:grpSp>
        <p:grpSp>
          <p:nvGrpSpPr>
            <p:cNvPr id="31" name="组合 27"/>
            <p:cNvGrpSpPr/>
            <p:nvPr/>
          </p:nvGrpSpPr>
          <p:grpSpPr>
            <a:xfrm>
              <a:off x="4716016" y="3433564"/>
              <a:ext cx="3853056" cy="792144"/>
              <a:chOff x="4932160" y="3721596"/>
              <a:chExt cx="3853056" cy="792144"/>
            </a:xfrm>
          </p:grpSpPr>
          <p:sp>
            <p:nvSpPr>
              <p:cNvPr id="38" name="MH_Text_4"/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 flipH="1">
                <a:off x="5662616" y="3721740"/>
                <a:ext cx="3122600" cy="792000"/>
              </a:xfrm>
              <a:custGeom>
                <a:avLst/>
                <a:gdLst>
                  <a:gd name="T0" fmla="*/ 0 w 3032344"/>
                  <a:gd name="T1" fmla="*/ 0 h 1104900"/>
                  <a:gd name="T2" fmla="*/ 6048895 w 3032344"/>
                  <a:gd name="T3" fmla="*/ 0 h 1104900"/>
                  <a:gd name="T4" fmla="*/ 5498240 w 3032344"/>
                  <a:gd name="T5" fmla="*/ 681347 h 1104900"/>
                  <a:gd name="T6" fmla="*/ 6049770 w 3032344"/>
                  <a:gd name="T7" fmla="*/ 1363776 h 1104900"/>
                  <a:gd name="T8" fmla="*/ 0 w 3032344"/>
                  <a:gd name="T9" fmla="*/ 1363776 h 1104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32344"/>
                  <a:gd name="T16" fmla="*/ 0 h 1104900"/>
                  <a:gd name="T17" fmla="*/ 3032344 w 3032344"/>
                  <a:gd name="T18" fmla="*/ 1104900 h 11049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32344" h="1104900">
                    <a:moveTo>
                      <a:pt x="0" y="0"/>
                    </a:moveTo>
                    <a:lnTo>
                      <a:pt x="3031906" y="0"/>
                    </a:lnTo>
                    <a:lnTo>
                      <a:pt x="2755900" y="552012"/>
                    </a:lnTo>
                    <a:lnTo>
                      <a:pt x="3032344" y="1104900"/>
                    </a:lnTo>
                    <a:lnTo>
                      <a:pt x="0" y="1104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88000" rIns="14400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rgbClr val="FFFFFF"/>
                    </a:solidFill>
                    <a:ea typeface="微软雅黑" pitchFamily="34" charset="-122"/>
                  </a:rPr>
                  <a:t>服务能力较弱</a:t>
                </a:r>
                <a:endParaRPr lang="en-US" altLang="zh-CN" sz="2000" b="1" dirty="0">
                  <a:solidFill>
                    <a:srgbClr val="FFFFFF"/>
                  </a:solidFill>
                  <a:ea typeface="微软雅黑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rgbClr val="FFFFFF"/>
                    </a:solidFill>
                    <a:ea typeface="微软雅黑" pitchFamily="34" charset="-122"/>
                  </a:rPr>
                  <a:t>辐射带动不强</a:t>
                </a:r>
                <a:endParaRPr lang="da-DK" altLang="zh-CN" sz="2000" b="1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9" name="MH_SubTitle_4"/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4932160" y="3721596"/>
                <a:ext cx="1080000" cy="792000"/>
              </a:xfrm>
              <a:prstGeom prst="hexagon">
                <a:avLst/>
              </a:prstGeom>
              <a:solidFill>
                <a:srgbClr val="F3EFEF"/>
              </a:solidFill>
              <a:ln>
                <a:noFill/>
              </a:ln>
              <a:effectLst>
                <a:innerShdw blurRad="114300">
                  <a:srgbClr val="979A9C"/>
                </a:innerShdw>
              </a:effectLst>
            </p:spPr>
            <p:txBody>
              <a:bodyPr lIns="0" tIns="0" rIns="0" bIns="0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2000" b="1" dirty="0">
                    <a:solidFill>
                      <a:srgbClr val="333333"/>
                    </a:solidFill>
                    <a:ea typeface="微软雅黑" panose="020B0503020204020204" pitchFamily="34" charset="-122"/>
                  </a:rPr>
                  <a:t>社会服务问题</a:t>
                </a:r>
              </a:p>
            </p:txBody>
          </p:sp>
        </p:grpSp>
        <p:grpSp>
          <p:nvGrpSpPr>
            <p:cNvPr id="34" name="组合 25"/>
            <p:cNvGrpSpPr/>
            <p:nvPr/>
          </p:nvGrpSpPr>
          <p:grpSpPr>
            <a:xfrm>
              <a:off x="4788024" y="1489348"/>
              <a:ext cx="3781048" cy="792331"/>
              <a:chOff x="4932040" y="1705372"/>
              <a:chExt cx="3781048" cy="792331"/>
            </a:xfrm>
          </p:grpSpPr>
          <p:sp>
            <p:nvSpPr>
              <p:cNvPr id="36" name="MH_Text_2"/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 flipH="1">
                <a:off x="5662496" y="1705703"/>
                <a:ext cx="3050592" cy="792000"/>
              </a:xfrm>
              <a:custGeom>
                <a:avLst/>
                <a:gdLst>
                  <a:gd name="T0" fmla="*/ 0 w 3032344"/>
                  <a:gd name="T1" fmla="*/ 0 h 1104900"/>
                  <a:gd name="T2" fmla="*/ 6048895 w 3032344"/>
                  <a:gd name="T3" fmla="*/ 0 h 1104900"/>
                  <a:gd name="T4" fmla="*/ 5498240 w 3032344"/>
                  <a:gd name="T5" fmla="*/ 681347 h 1104900"/>
                  <a:gd name="T6" fmla="*/ 6049770 w 3032344"/>
                  <a:gd name="T7" fmla="*/ 1363776 h 1104900"/>
                  <a:gd name="T8" fmla="*/ 0 w 3032344"/>
                  <a:gd name="T9" fmla="*/ 1363776 h 1104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32344"/>
                  <a:gd name="T16" fmla="*/ 0 h 1104900"/>
                  <a:gd name="T17" fmla="*/ 3032344 w 3032344"/>
                  <a:gd name="T18" fmla="*/ 1104900 h 11049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32344" h="1104900">
                    <a:moveTo>
                      <a:pt x="0" y="0"/>
                    </a:moveTo>
                    <a:lnTo>
                      <a:pt x="3031906" y="0"/>
                    </a:lnTo>
                    <a:lnTo>
                      <a:pt x="2755900" y="552012"/>
                    </a:lnTo>
                    <a:lnTo>
                      <a:pt x="3032344" y="1104900"/>
                    </a:lnTo>
                    <a:lnTo>
                      <a:pt x="0" y="1104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88000" rIns="14400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rgbClr val="FFFFFF"/>
                    </a:solidFill>
                    <a:ea typeface="微软雅黑" pitchFamily="34" charset="-122"/>
                  </a:rPr>
                  <a:t>校企“两层皮”</a:t>
                </a:r>
                <a:endParaRPr lang="en-US" altLang="zh-CN" sz="2000" b="1" dirty="0">
                  <a:solidFill>
                    <a:srgbClr val="FFFFFF"/>
                  </a:solidFill>
                  <a:ea typeface="微软雅黑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rgbClr val="FFFFFF"/>
                    </a:solidFill>
                    <a:ea typeface="微软雅黑" pitchFamily="34" charset="-122"/>
                  </a:rPr>
                  <a:t>深度合作难以推进</a:t>
                </a:r>
                <a:endParaRPr lang="da-DK" altLang="zh-CN" sz="2000" b="1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7" name="MH_SubTitle_2"/>
              <p:cNvSpPr/>
              <p:nvPr>
                <p:custDataLst>
                  <p:tags r:id="rId3"/>
                </p:custDataLst>
              </p:nvPr>
            </p:nvSpPr>
            <p:spPr>
              <a:xfrm flipH="1">
                <a:off x="4932040" y="1705372"/>
                <a:ext cx="1080000" cy="792000"/>
              </a:xfrm>
              <a:prstGeom prst="hexagon">
                <a:avLst/>
              </a:prstGeom>
              <a:solidFill>
                <a:srgbClr val="F3EFEF"/>
              </a:solidFill>
              <a:ln>
                <a:noFill/>
              </a:ln>
              <a:effectLst>
                <a:innerShdw blurRad="114300">
                  <a:srgbClr val="979A9C"/>
                </a:innerShdw>
              </a:effectLst>
            </p:spPr>
            <p:txBody>
              <a:bodyPr lIns="0" tIns="0" rIns="0" bIns="0" anchor="ctr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2000" b="1" dirty="0">
                    <a:solidFill>
                      <a:srgbClr val="333333"/>
                    </a:solidFill>
                    <a:ea typeface="微软雅黑" panose="020B0503020204020204" pitchFamily="34" charset="-122"/>
                  </a:rPr>
                  <a:t>校企合作问题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902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68416" y="404813"/>
            <a:ext cx="9785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4415" y="852074"/>
            <a:ext cx="2843029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（五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）专业建设新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内容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graphicFrame>
        <p:nvGraphicFramePr>
          <p:cNvPr id="31" name="图示 30"/>
          <p:cNvGraphicFramePr/>
          <p:nvPr>
            <p:extLst>
              <p:ext uri="{D42A27DB-BD31-4B8C-83A1-F6EECF244321}">
                <p14:modId xmlns:p14="http://schemas.microsoft.com/office/powerpoint/2010/main" val="3894184809"/>
              </p:ext>
            </p:extLst>
          </p:nvPr>
        </p:nvGraphicFramePr>
        <p:xfrm>
          <a:off x="1373146" y="1929955"/>
          <a:ext cx="9028154" cy="3824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3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06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768416" y="404813"/>
            <a:ext cx="7171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20"/>
          <p:cNvSpPr txBox="1">
            <a:spLocks/>
          </p:cNvSpPr>
          <p:nvPr/>
        </p:nvSpPr>
        <p:spPr>
          <a:xfrm>
            <a:off x="8939604" y="186624"/>
            <a:ext cx="2638987" cy="459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二、建设目标思路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39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3644" y="878607"/>
            <a:ext cx="2048342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（一）建设思路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6" r="22168"/>
          <a:stretch>
            <a:fillRect/>
          </a:stretch>
        </p:blipFill>
        <p:spPr bwMode="auto">
          <a:xfrm>
            <a:off x="228925" y="1907826"/>
            <a:ext cx="4565776" cy="43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265" y="2004674"/>
            <a:ext cx="6933436" cy="418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901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" y="404813"/>
            <a:ext cx="1768415" cy="241230"/>
            <a:chOff x="0" y="404813"/>
            <a:chExt cx="1794013" cy="24123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32238" y="646043"/>
              <a:ext cx="1333175" cy="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1565413" y="404813"/>
              <a:ext cx="228600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 flipV="1">
              <a:off x="0" y="404813"/>
              <a:ext cx="232238" cy="241230"/>
            </a:xfrm>
            <a:prstGeom prst="line">
              <a:avLst/>
            </a:prstGeom>
            <a:ln w="15875">
              <a:solidFill>
                <a:srgbClr val="3E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2"/>
          <p:cNvSpPr txBox="1"/>
          <p:nvPr/>
        </p:nvSpPr>
        <p:spPr>
          <a:xfrm>
            <a:off x="11850701" y="235536"/>
            <a:ext cx="453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07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768416" y="404813"/>
            <a:ext cx="9806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283" y="878607"/>
            <a:ext cx="2037581" cy="59060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（二</a:t>
            </a:r>
            <a:r>
              <a:rPr lang="zh-CN" altLang="en-US" sz="2000" b="1" dirty="0">
                <a:solidFill>
                  <a:srgbClr val="FFFFFF"/>
                </a:solidFill>
                <a:ea typeface="微软雅黑" pitchFamily="34" charset="-122"/>
              </a:rPr>
              <a:t>）建设</a:t>
            </a:r>
            <a:r>
              <a:rPr lang="zh-CN" altLang="en-US" sz="2000" b="1" dirty="0" smtClean="0">
                <a:solidFill>
                  <a:srgbClr val="FFFFFF"/>
                </a:solidFill>
                <a:ea typeface="微软雅黑" pitchFamily="34" charset="-122"/>
              </a:rPr>
              <a:t>目标</a:t>
            </a:r>
            <a:endParaRPr lang="zh-CN" altLang="en-US" sz="2000" b="1" dirty="0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2946812" y="1840633"/>
            <a:ext cx="6443831" cy="4420264"/>
            <a:chOff x="431" y="1071"/>
            <a:chExt cx="4855" cy="2359"/>
          </a:xfrm>
        </p:grpSpPr>
        <p:sp>
          <p:nvSpPr>
            <p:cNvPr id="15" name="AutoShape 3"/>
            <p:cNvSpPr>
              <a:spLocks noChangeArrowheads="1"/>
            </p:cNvSpPr>
            <p:nvPr/>
          </p:nvSpPr>
          <p:spPr bwMode="gray">
            <a:xfrm>
              <a:off x="431" y="1071"/>
              <a:ext cx="2432" cy="374"/>
            </a:xfrm>
            <a:prstGeom prst="homePlate">
              <a:avLst>
                <a:gd name="adj" fmla="val 5000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45720" tIns="44450" rIns="45720" bIns="44450" anchor="ctr" anchorCtr="1"/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AutoShape 4"/>
            <p:cNvSpPr>
              <a:spLocks noChangeArrowheads="1"/>
            </p:cNvSpPr>
            <p:nvPr/>
          </p:nvSpPr>
          <p:spPr bwMode="gray">
            <a:xfrm flipH="1">
              <a:off x="2854" y="1071"/>
              <a:ext cx="2432" cy="374"/>
            </a:xfrm>
            <a:prstGeom prst="homePlate">
              <a:avLst>
                <a:gd name="adj" fmla="val 5000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45720" tIns="44450" rIns="45720" bIns="44450" anchor="ctr" anchorCtr="1"/>
            <a:lstStyle/>
            <a:p>
              <a:pPr algn="ctr" eaLnBrk="0" hangingPunct="0">
                <a:lnSpc>
                  <a:spcPct val="85000"/>
                </a:lnSpc>
                <a:spcBef>
                  <a:spcPct val="30000"/>
                </a:spcBef>
              </a:pPr>
              <a:endParaRPr kumimoji="0" lang="zh-CN" altLang="zh-CN" sz="2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AutoShape 5"/>
            <p:cNvSpPr>
              <a:spLocks noChangeArrowheads="1"/>
            </p:cNvSpPr>
            <p:nvPr/>
          </p:nvSpPr>
          <p:spPr bwMode="gray">
            <a:xfrm>
              <a:off x="431" y="1732"/>
              <a:ext cx="2432" cy="374"/>
            </a:xfrm>
            <a:prstGeom prst="homePlate">
              <a:avLst>
                <a:gd name="adj" fmla="val 50004"/>
              </a:avLst>
            </a:prstGeom>
            <a:solidFill>
              <a:srgbClr val="0070C0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45720" tIns="44450" rIns="45720" bIns="44450" anchor="ctr" anchorCtr="1"/>
            <a:lstStyle/>
            <a:p>
              <a:endParaRPr lang="zh-CN" altLang="en-US" sz="240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AutoShape 6"/>
            <p:cNvSpPr>
              <a:spLocks noChangeArrowheads="1"/>
            </p:cNvSpPr>
            <p:nvPr/>
          </p:nvSpPr>
          <p:spPr bwMode="gray">
            <a:xfrm flipH="1">
              <a:off x="2854" y="1732"/>
              <a:ext cx="2432" cy="374"/>
            </a:xfrm>
            <a:prstGeom prst="homePlate">
              <a:avLst>
                <a:gd name="adj" fmla="val 50004"/>
              </a:avLst>
            </a:prstGeom>
            <a:solidFill>
              <a:srgbClr val="0070C0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45720" tIns="44450" rIns="45720" bIns="44450" anchor="ctr" anchorCtr="1"/>
            <a:lstStyle/>
            <a:p>
              <a:pPr algn="ctr" eaLnBrk="0" hangingPunct="0">
                <a:lnSpc>
                  <a:spcPct val="85000"/>
                </a:lnSpc>
                <a:spcBef>
                  <a:spcPct val="30000"/>
                </a:spcBef>
              </a:pPr>
              <a:endParaRPr kumimoji="0" lang="zh-CN" altLang="zh-CN" sz="2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AutoShape 7"/>
            <p:cNvSpPr>
              <a:spLocks noChangeArrowheads="1"/>
            </p:cNvSpPr>
            <p:nvPr/>
          </p:nvSpPr>
          <p:spPr bwMode="gray">
            <a:xfrm>
              <a:off x="431" y="2394"/>
              <a:ext cx="2432" cy="374"/>
            </a:xfrm>
            <a:prstGeom prst="homePlate">
              <a:avLst>
                <a:gd name="adj" fmla="val 5000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45720" tIns="44450" rIns="45720" bIns="44450" anchor="ctr" anchorCtr="1"/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AutoShape 8"/>
            <p:cNvSpPr>
              <a:spLocks noChangeArrowheads="1"/>
            </p:cNvSpPr>
            <p:nvPr/>
          </p:nvSpPr>
          <p:spPr bwMode="gray">
            <a:xfrm flipH="1">
              <a:off x="2854" y="2394"/>
              <a:ext cx="2432" cy="374"/>
            </a:xfrm>
            <a:prstGeom prst="homePlate">
              <a:avLst>
                <a:gd name="adj" fmla="val 5000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45720" tIns="44450" rIns="45720" bIns="44450" anchor="ctr" anchorCtr="1"/>
            <a:lstStyle/>
            <a:p>
              <a:pPr algn="ctr" eaLnBrk="0" hangingPunct="0">
                <a:lnSpc>
                  <a:spcPct val="85000"/>
                </a:lnSpc>
                <a:spcBef>
                  <a:spcPct val="30000"/>
                </a:spcBef>
              </a:pPr>
              <a:endParaRPr kumimoji="0" lang="zh-CN" altLang="zh-CN" sz="2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AutoShape 9"/>
            <p:cNvSpPr>
              <a:spLocks noChangeArrowheads="1"/>
            </p:cNvSpPr>
            <p:nvPr/>
          </p:nvSpPr>
          <p:spPr bwMode="gray">
            <a:xfrm>
              <a:off x="431" y="3056"/>
              <a:ext cx="2432" cy="374"/>
            </a:xfrm>
            <a:prstGeom prst="homePlate">
              <a:avLst>
                <a:gd name="adj" fmla="val 50004"/>
              </a:avLst>
            </a:prstGeom>
            <a:solidFill>
              <a:srgbClr val="7030A0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45720" tIns="44450" rIns="45720" bIns="44450" anchor="ctr" anchorCtr="1"/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AutoShape 10"/>
            <p:cNvSpPr>
              <a:spLocks noChangeArrowheads="1"/>
            </p:cNvSpPr>
            <p:nvPr/>
          </p:nvSpPr>
          <p:spPr bwMode="gray">
            <a:xfrm flipH="1">
              <a:off x="2854" y="3056"/>
              <a:ext cx="2432" cy="374"/>
            </a:xfrm>
            <a:prstGeom prst="homePlate">
              <a:avLst>
                <a:gd name="adj" fmla="val 50004"/>
              </a:avLst>
            </a:prstGeom>
            <a:solidFill>
              <a:srgbClr val="7030A0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45720" tIns="44450" rIns="45720" bIns="44450" anchor="ctr" anchorCtr="1"/>
            <a:lstStyle/>
            <a:p>
              <a:pPr algn="ctr" eaLnBrk="0" hangingPunct="0">
                <a:lnSpc>
                  <a:spcPct val="85000"/>
                </a:lnSpc>
                <a:spcBef>
                  <a:spcPct val="30000"/>
                </a:spcBef>
              </a:pPr>
              <a:endParaRPr kumimoji="0" lang="zh-CN" altLang="zh-CN" sz="2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119718" y="2024645"/>
            <a:ext cx="2947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人才培养模式思路</a:t>
            </a:r>
            <a:r>
              <a:rPr lang="zh-CN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改革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00800" y="2038145"/>
            <a:ext cx="2989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人才培养方案体系建设目标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15134" y="3275715"/>
            <a:ext cx="2773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专家顾问委员会</a:t>
            </a:r>
            <a:r>
              <a:rPr lang="zh-CN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建设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66560" y="3275714"/>
            <a:ext cx="2469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专业课程设置改革目标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15134" y="4477821"/>
            <a:ext cx="2665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专业资源平台建设目标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583680" y="5757842"/>
            <a:ext cx="2806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重点专业实验室建设</a:t>
            </a:r>
            <a:r>
              <a:rPr lang="zh-CN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15134" y="5757842"/>
            <a:ext cx="2540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教学科研能力提升目标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83680" y="4521161"/>
            <a:ext cx="2806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学校品牌影响力提升目标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74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82433"/>
  <p:tag name="MH_LIBRARY" val="GRAPHIC"/>
  <p:tag name="MH_TYPE" val="Other"/>
  <p:tag name="MH_ORDER" val="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9113837"/>
  <p:tag name="MH_LIBRARY" val="GRAPHIC"/>
  <p:tag name="MH_TYPE" val="Text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9113837"/>
  <p:tag name="MH_LIBRARY" val="GRAPHIC"/>
  <p:tag name="MH_TYPE" val="SubTitle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9113837"/>
  <p:tag name="MH_LIBRARY" val="GRAPHIC"/>
  <p:tag name="MH_TYPE" val="Text"/>
  <p:tag name="MH_ORD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9113837"/>
  <p:tag name="MH_LIBRARY" val="GRAPHIC"/>
  <p:tag name="MH_TYPE" val="SubTitle"/>
  <p:tag name="MH_ORDER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12154759"/>
  <p:tag name="MH_LIBRARY" val="GRAPHIC"/>
  <p:tag name="MH_TYPE" val="SubTitle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12154759"/>
  <p:tag name="MH_LIBRARY" val="GRAPHIC"/>
  <p:tag name="MH_TYPE" val="SubTitle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12154759"/>
  <p:tag name="MH_LIBRARY" val="GRAPHIC"/>
  <p:tag name="MH_TYPE" val="Other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Title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Other"/>
  <p:tag name="MH_ORDER" val="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SubTitle"/>
  <p:tag name="MH_ORD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SubTitle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SubTitle"/>
  <p:tag name="MH_ORDER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Text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Text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3131927"/>
  <p:tag name="MH_LIBRARY" val="GRAPHIC"/>
  <p:tag name="MH_TYPE" val="Text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7105029"/>
  <p:tag name="MH_LIBRARY" val="GRAPHIC"/>
  <p:tag name="MH_TYPE" val="Desc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44419"/>
  <p:tag name="MH_LIBRARY" val="GRAPHIC"/>
  <p:tag name="MH_TYPE" val="SubTitle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44419"/>
  <p:tag name="MH_LIBRARY" val="GRAPHIC"/>
  <p:tag name="MH_TYPE" val="Text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44419"/>
  <p:tag name="MH_LIBRARY" val="GRAPHIC"/>
  <p:tag name="MH_TYPE" val="SubTitle"/>
  <p:tag name="MH_ORDER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44419"/>
  <p:tag name="MH_LIBRARY" val="GRAPHIC"/>
  <p:tag name="MH_TYPE" val="SubTitle"/>
  <p:tag name="MH_ORDER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44419"/>
  <p:tag name="MH_LIBRARY" val="GRAPHIC"/>
  <p:tag name="MH_TYPE" val="SubTitle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44419"/>
  <p:tag name="MH_LIBRARY" val="GRAPHIC"/>
  <p:tag name="MH_TYPE" val="Text"/>
  <p:tag name="MH_ORDER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44419"/>
  <p:tag name="MH_LIBRARY" val="GRAPHIC"/>
  <p:tag name="MH_TYPE" val="Text"/>
  <p:tag name="MH_ORDER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44419"/>
  <p:tag name="MH_LIBRARY" val="GRAPHIC"/>
  <p:tag name="MH_TYPE" val="Text"/>
  <p:tag name="MH_ORDER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1144419"/>
  <p:tag name="MH_LIBRARY" val="GRAPHIC"/>
  <p:tag name="MH_TYPE" val="Other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Other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2164540"/>
  <p:tag name="MH_LIBRARY" val="GRAPHIC"/>
  <p:tag name="MH_TYPE" val="SubTitle"/>
  <p:tag name="MH_ORDER" val="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004827"/>
  <p:tag name="MH_LIBRARY" val="GRAPHIC"/>
  <p:tag name="MH_TYPE" val="Title"/>
  <p:tag name="MH_ORDER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1102624"/>
  <p:tag name="MH_LIBRARY" val="GRAPHIC"/>
  <p:tag name="MH_TYPE" val="SubTitle"/>
  <p:tag name="MH_ORDE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1102624"/>
  <p:tag name="MH_LIBRARY" val="GRAPHIC"/>
  <p:tag name="MH_TYPE" val="SubTitle"/>
  <p:tag name="MH_ORDER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221102624"/>
  <p:tag name="MH_LIBRARY" val="GRAPHIC"/>
  <p:tag name="MH_TYPE" val="SubTitle"/>
  <p:tag name="MH_ORDER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SubTitle"/>
  <p:tag name="MH_ORDER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2163631"/>
  <p:tag name="MH_LIBRARY" val="GRAPHIC"/>
  <p:tag name="MH_TYPE" val="Text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SubTitle"/>
  <p:tag name="MH_ORDE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SubTitle"/>
  <p:tag name="MH_ORDER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SubTitle"/>
  <p:tag name="MH_ORDER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SubTitle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4104640"/>
  <p:tag name="MH_LIBRARY" val="GRAPHIC"/>
  <p:tag name="MH_TYPE" val="Other"/>
  <p:tag name="MH_ORDER" val="1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1204901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14304</TotalTime>
  <Words>4716</Words>
  <Application>Microsoft Office PowerPoint</Application>
  <PresentationFormat>自定义</PresentationFormat>
  <Paragraphs>719</Paragraphs>
  <Slides>50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2" baseType="lpstr">
      <vt:lpstr>1_Office 主题</vt:lpstr>
      <vt:lpstr>PicObj Class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陶笑笑</dc:creator>
  <cp:lastModifiedBy>Windows 用户</cp:lastModifiedBy>
  <cp:revision>1603</cp:revision>
  <cp:lastPrinted>2017-07-05T09:42:12Z</cp:lastPrinted>
  <dcterms:created xsi:type="dcterms:W3CDTF">2016-11-24T01:14:56Z</dcterms:created>
  <dcterms:modified xsi:type="dcterms:W3CDTF">2018-09-26T07:16:50Z</dcterms:modified>
</cp:coreProperties>
</file>